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1" r:id="rId4"/>
  </p:sldMasterIdLst>
  <p:notesMasterIdLst>
    <p:notesMasterId r:id="rId16"/>
  </p:notesMasterIdLst>
  <p:handoutMasterIdLst>
    <p:handoutMasterId r:id="rId17"/>
  </p:handoutMasterIdLst>
  <p:sldIdLst>
    <p:sldId id="5746" r:id="rId5"/>
    <p:sldId id="945" r:id="rId6"/>
    <p:sldId id="681" r:id="rId7"/>
    <p:sldId id="905" r:id="rId8"/>
    <p:sldId id="1002" r:id="rId9"/>
    <p:sldId id="5705" r:id="rId10"/>
    <p:sldId id="859" r:id="rId11"/>
    <p:sldId id="5738" r:id="rId12"/>
    <p:sldId id="5662" r:id="rId13"/>
    <p:sldId id="5742" r:id="rId14"/>
    <p:sldId id="320" r:id="rId15"/>
  </p:sldIdLst>
  <p:sldSz cx="12192000" cy="6858000"/>
  <p:notesSz cx="7010400" cy="9296400"/>
  <p:custDataLst>
    <p:tags r:id="rId1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ymann, John (NIH/NCI) [C]" initials="FJ([" lastIdx="6" clrIdx="0">
    <p:extLst>
      <p:ext uri="{19B8F6BF-5375-455C-9EA6-DF929625EA0E}">
        <p15:presenceInfo xmlns:p15="http://schemas.microsoft.com/office/powerpoint/2012/main" userId="S::freymanj@nih.gov::afb7a142-95fc-49ac-a5e0-f6c32f76e7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579FDB"/>
    <a:srgbClr val="003F4E"/>
    <a:srgbClr val="296B7F"/>
    <a:srgbClr val="214171"/>
    <a:srgbClr val="7BA8DF"/>
    <a:srgbClr val="93B8E5"/>
    <a:srgbClr val="95CEFD"/>
    <a:srgbClr val="081C32"/>
    <a:srgbClr val="0C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ula, Ramesh (NIH/NCI) [C]" userId="S::avulart@nih.gov::ca0ee776-9c12-4c05-b4fc-01ef7a1eb5ae" providerId="AD" clId="Web-{58E5AEFB-58A8-62C0-B152-150123C89C54}"/>
    <pc:docChg chg="modSld">
      <pc:chgData name="Avula, Ramesh (NIH/NCI) [C]" userId="S::avulart@nih.gov::ca0ee776-9c12-4c05-b4fc-01ef7a1eb5ae" providerId="AD" clId="Web-{58E5AEFB-58A8-62C0-B152-150123C89C54}" dt="2024-10-23T18:23:57.092" v="11"/>
      <pc:docMkLst>
        <pc:docMk/>
      </pc:docMkLst>
      <pc:sldChg chg="delSp">
        <pc:chgData name="Avula, Ramesh (NIH/NCI) [C]" userId="S::avulart@nih.gov::ca0ee776-9c12-4c05-b4fc-01ef7a1eb5ae" providerId="AD" clId="Web-{58E5AEFB-58A8-62C0-B152-150123C89C54}" dt="2024-10-23T17:30:31.296" v="0"/>
        <pc:sldMkLst>
          <pc:docMk/>
          <pc:sldMk cId="2037329378" sldId="5741"/>
        </pc:sldMkLst>
      </pc:sldChg>
      <pc:sldChg chg="addSp delSp modSp">
        <pc:chgData name="Avula, Ramesh (NIH/NCI) [C]" userId="S::avulart@nih.gov::ca0ee776-9c12-4c05-b4fc-01ef7a1eb5ae" providerId="AD" clId="Web-{58E5AEFB-58A8-62C0-B152-150123C89C54}" dt="2024-10-23T18:23:57.092" v="11"/>
        <pc:sldMkLst>
          <pc:docMk/>
          <pc:sldMk cId="4237911031" sldId="5743"/>
        </pc:sldMkLst>
      </pc:sldChg>
    </pc:docChg>
  </pc:docChgLst>
  <pc:docChgLst>
    <pc:chgData name="Tacconelli, Michelle (NIH/NCI) [C]" userId="S::tacconellimf@nih.gov::f5f724e3-a38e-4030-9da0-79ff2415e227" providerId="AD" clId="Web-{DAB2989E-0AC8-EA69-C4F6-FEF1AB4EE859}"/>
    <pc:docChg chg="addSld modSld">
      <pc:chgData name="Tacconelli, Michelle (NIH/NCI) [C]" userId="S::tacconellimf@nih.gov::f5f724e3-a38e-4030-9da0-79ff2415e227" providerId="AD" clId="Web-{DAB2989E-0AC8-EA69-C4F6-FEF1AB4EE859}" dt="2024-10-14T13:43:59.895" v="423" actId="1076"/>
      <pc:docMkLst>
        <pc:docMk/>
      </pc:docMkLst>
      <pc:sldChg chg="modSp">
        <pc:chgData name="Tacconelli, Michelle (NIH/NCI) [C]" userId="S::tacconellimf@nih.gov::f5f724e3-a38e-4030-9da0-79ff2415e227" providerId="AD" clId="Web-{DAB2989E-0AC8-EA69-C4F6-FEF1AB4EE859}" dt="2024-10-14T13:32:09.113" v="411" actId="1076"/>
        <pc:sldMkLst>
          <pc:docMk/>
          <pc:sldMk cId="1177435951" sldId="1000"/>
        </pc:sldMkLst>
      </pc:sldChg>
      <pc:sldChg chg="addSp delSp modSp">
        <pc:chgData name="Tacconelli, Michelle (NIH/NCI) [C]" userId="S::tacconellimf@nih.gov::f5f724e3-a38e-4030-9da0-79ff2415e227" providerId="AD" clId="Web-{DAB2989E-0AC8-EA69-C4F6-FEF1AB4EE859}" dt="2024-10-11T13:51:15.563" v="361" actId="1076"/>
        <pc:sldMkLst>
          <pc:docMk/>
          <pc:sldMk cId="3006825452" sldId="5662"/>
        </pc:sldMkLst>
        <pc:spChg chg="mod">
          <ac:chgData name="Tacconelli, Michelle (NIH/NCI) [C]" userId="S::tacconellimf@nih.gov::f5f724e3-a38e-4030-9da0-79ff2415e227" providerId="AD" clId="Web-{DAB2989E-0AC8-EA69-C4F6-FEF1AB4EE859}" dt="2024-10-11T13:11:59.649" v="22" actId="14100"/>
          <ac:spMkLst>
            <pc:docMk/>
            <pc:sldMk cId="3006825452" sldId="5662"/>
            <ac:spMk id="3" creationId="{F4233F6A-2478-435D-A6AA-569E60ACD1B4}"/>
          </ac:spMkLst>
        </pc:spChg>
      </pc:sldChg>
      <pc:sldChg chg="addSp delSp modSp new mod setBg">
        <pc:chgData name="Tacconelli, Michelle (NIH/NCI) [C]" userId="S::tacconellimf@nih.gov::f5f724e3-a38e-4030-9da0-79ff2415e227" providerId="AD" clId="Web-{DAB2989E-0AC8-EA69-C4F6-FEF1AB4EE859}" dt="2024-10-11T14:06:16.120" v="393" actId="1076"/>
        <pc:sldMkLst>
          <pc:docMk/>
          <pc:sldMk cId="1435141595" sldId="5708"/>
        </pc:sldMkLst>
      </pc:sldChg>
      <pc:sldChg chg="new">
        <pc:chgData name="Tacconelli, Michelle (NIH/NCI) [C]" userId="S::tacconellimf@nih.gov::f5f724e3-a38e-4030-9da0-79ff2415e227" providerId="AD" clId="Web-{DAB2989E-0AC8-EA69-C4F6-FEF1AB4EE859}" dt="2024-10-11T13:59:41.334" v="382"/>
        <pc:sldMkLst>
          <pc:docMk/>
          <pc:sldMk cId="3403640411" sldId="5709"/>
        </pc:sldMkLst>
      </pc:sldChg>
      <pc:sldChg chg="addSp modSp">
        <pc:chgData name="Tacconelli, Michelle (NIH/NCI) [C]" userId="S::tacconellimf@nih.gov::f5f724e3-a38e-4030-9da0-79ff2415e227" providerId="AD" clId="Web-{DAB2989E-0AC8-EA69-C4F6-FEF1AB4EE859}" dt="2024-10-14T13:30:48.066" v="410" actId="1076"/>
        <pc:sldMkLst>
          <pc:docMk/>
          <pc:sldMk cId="252140498" sldId="5735"/>
        </pc:sldMkLst>
      </pc:sldChg>
      <pc:sldChg chg="addSp delSp modSp">
        <pc:chgData name="Tacconelli, Michelle (NIH/NCI) [C]" userId="S::tacconellimf@nih.gov::f5f724e3-a38e-4030-9da0-79ff2415e227" providerId="AD" clId="Web-{DAB2989E-0AC8-EA69-C4F6-FEF1AB4EE859}" dt="2024-10-14T13:43:59.895" v="423" actId="1076"/>
        <pc:sldMkLst>
          <pc:docMk/>
          <pc:sldMk cId="2814866992" sldId="5738"/>
        </pc:sldMkLst>
        <pc:spChg chg="mod">
          <ac:chgData name="Tacconelli, Michelle (NIH/NCI) [C]" userId="S::tacconellimf@nih.gov::f5f724e3-a38e-4030-9da0-79ff2415e227" providerId="AD" clId="Web-{DAB2989E-0AC8-EA69-C4F6-FEF1AB4EE859}" dt="2024-10-14T13:43:39.973" v="421" actId="1076"/>
          <ac:spMkLst>
            <pc:docMk/>
            <pc:sldMk cId="2814866992" sldId="5738"/>
            <ac:spMk id="2" creationId="{3BB1104C-785B-4605-92E8-6159A4C1FF75}"/>
          </ac:spMkLst>
        </pc:spChg>
        <pc:spChg chg="mod">
          <ac:chgData name="Tacconelli, Michelle (NIH/NCI) [C]" userId="S::tacconellimf@nih.gov::f5f724e3-a38e-4030-9da0-79ff2415e227" providerId="AD" clId="Web-{DAB2989E-0AC8-EA69-C4F6-FEF1AB4EE859}" dt="2024-10-14T13:43:23.848" v="417" actId="1076"/>
          <ac:spMkLst>
            <pc:docMk/>
            <pc:sldMk cId="2814866992" sldId="5738"/>
            <ac:spMk id="9" creationId="{FA9634EA-1721-21C7-B9D3-7EF7C166FBB4}"/>
          </ac:spMkLst>
        </pc:spChg>
        <pc:picChg chg="mod">
          <ac:chgData name="Tacconelli, Michelle (NIH/NCI) [C]" userId="S::tacconellimf@nih.gov::f5f724e3-a38e-4030-9da0-79ff2415e227" providerId="AD" clId="Web-{DAB2989E-0AC8-EA69-C4F6-FEF1AB4EE859}" dt="2024-10-14T13:43:59.895" v="423" actId="1076"/>
          <ac:picMkLst>
            <pc:docMk/>
            <pc:sldMk cId="2814866992" sldId="5738"/>
            <ac:picMk id="3" creationId="{7742FE76-D2AC-D8B7-CF71-9ED5069E09CB}"/>
          </ac:picMkLst>
        </pc:picChg>
        <pc:picChg chg="add mod">
          <ac:chgData name="Tacconelli, Michelle (NIH/NCI) [C]" userId="S::tacconellimf@nih.gov::f5f724e3-a38e-4030-9da0-79ff2415e227" providerId="AD" clId="Web-{DAB2989E-0AC8-EA69-C4F6-FEF1AB4EE859}" dt="2024-10-14T13:43:31.208" v="419" actId="14100"/>
          <ac:picMkLst>
            <pc:docMk/>
            <pc:sldMk cId="2814866992" sldId="5738"/>
            <ac:picMk id="4" creationId="{D7559792-E3A7-3736-4D49-F91C3283E44E}"/>
          </ac:picMkLst>
        </pc:picChg>
      </pc:sldChg>
    </pc:docChg>
  </pc:docChgLst>
  <pc:docChgLst>
    <pc:chgData name="Tacconelli, Michelle (NIH/NCI) [C]" userId="S::tacconellimf@nih.gov::f5f724e3-a38e-4030-9da0-79ff2415e227" providerId="AD" clId="Web-{7A9097CD-C55B-B6AC-9F98-0306D94D3868}"/>
    <pc:docChg chg="modSld">
      <pc:chgData name="Tacconelli, Michelle (NIH/NCI) [C]" userId="S::tacconellimf@nih.gov::f5f724e3-a38e-4030-9da0-79ff2415e227" providerId="AD" clId="Web-{7A9097CD-C55B-B6AC-9F98-0306D94D3868}" dt="2024-10-16T13:48:32.341" v="0" actId="14100"/>
      <pc:docMkLst>
        <pc:docMk/>
      </pc:docMkLst>
      <pc:sldChg chg="modSp">
        <pc:chgData name="Tacconelli, Michelle (NIH/NCI) [C]" userId="S::tacconellimf@nih.gov::f5f724e3-a38e-4030-9da0-79ff2415e227" providerId="AD" clId="Web-{7A9097CD-C55B-B6AC-9F98-0306D94D3868}" dt="2024-10-16T13:48:32.341" v="0" actId="14100"/>
        <pc:sldMkLst>
          <pc:docMk/>
          <pc:sldMk cId="2037329378" sldId="5741"/>
        </pc:sldMkLst>
      </pc:sldChg>
    </pc:docChg>
  </pc:docChgLst>
  <pc:docChgLst>
    <pc:chgData name="Tacconelli, Michelle (NIH/NCI) [C]" userId="S::tacconellimf@nih.gov::f5f724e3-a38e-4030-9da0-79ff2415e227" providerId="AD" clId="Web-{FADC3B78-52C8-4CAB-BA3D-245795B231D2}"/>
    <pc:docChg chg="sldOrd">
      <pc:chgData name="Tacconelli, Michelle (NIH/NCI) [C]" userId="S::tacconellimf@nih.gov::f5f724e3-a38e-4030-9da0-79ff2415e227" providerId="AD" clId="Web-{FADC3B78-52C8-4CAB-BA3D-245795B231D2}" dt="2024-10-18T15:37:55.591" v="1"/>
      <pc:docMkLst>
        <pc:docMk/>
      </pc:docMkLst>
      <pc:sldChg chg="ord">
        <pc:chgData name="Tacconelli, Michelle (NIH/NCI) [C]" userId="S::tacconellimf@nih.gov::f5f724e3-a38e-4030-9da0-79ff2415e227" providerId="AD" clId="Web-{FADC3B78-52C8-4CAB-BA3D-245795B231D2}" dt="2024-10-18T15:37:55.591" v="1"/>
        <pc:sldMkLst>
          <pc:docMk/>
          <pc:sldMk cId="252140498" sldId="5735"/>
        </pc:sldMkLst>
      </pc:sldChg>
      <pc:sldChg chg="ord">
        <pc:chgData name="Tacconelli, Michelle (NIH/NCI) [C]" userId="S::tacconellimf@nih.gov::f5f724e3-a38e-4030-9da0-79ff2415e227" providerId="AD" clId="Web-{FADC3B78-52C8-4CAB-BA3D-245795B231D2}" dt="2024-10-18T15:34:28.378" v="0"/>
        <pc:sldMkLst>
          <pc:docMk/>
          <pc:sldMk cId="2785598419" sldId="5740"/>
        </pc:sldMkLst>
      </pc:sldChg>
    </pc:docChg>
  </pc:docChgLst>
  <pc:docChgLst>
    <pc:chgData name="Avula, Ramesh (NIH/NCI) [C]" userId="S::avulart@nih.gov::ca0ee776-9c12-4c05-b4fc-01ef7a1eb5ae" providerId="AD" clId="Web-{21897DFD-50DA-C59F-3554-C34DA7FFF1C4}"/>
    <pc:docChg chg="modSld">
      <pc:chgData name="Avula, Ramesh (NIH/NCI) [C]" userId="S::avulart@nih.gov::ca0ee776-9c12-4c05-b4fc-01ef7a1eb5ae" providerId="AD" clId="Web-{21897DFD-50DA-C59F-3554-C34DA7FFF1C4}" dt="2024-10-24T17:58:15.423" v="11" actId="14100"/>
      <pc:docMkLst>
        <pc:docMk/>
      </pc:docMkLst>
      <pc:sldChg chg="addSp delSp modSp">
        <pc:chgData name="Avula, Ramesh (NIH/NCI) [C]" userId="S::avulart@nih.gov::ca0ee776-9c12-4c05-b4fc-01ef7a1eb5ae" providerId="AD" clId="Web-{21897DFD-50DA-C59F-3554-C34DA7FFF1C4}" dt="2024-10-24T17:58:15.423" v="11" actId="14100"/>
        <pc:sldMkLst>
          <pc:docMk/>
          <pc:sldMk cId="2037329378" sldId="5741"/>
        </pc:sldMkLst>
      </pc:sldChg>
    </pc:docChg>
  </pc:docChgLst>
  <pc:docChgLst>
    <pc:chgData name="Freymann, John (NIH/NCI) [C]" userId="S::freymanj@nih.gov::afb7a142-95fc-49ac-a5e0-f6c32f76e744" providerId="AD" clId="Web-{73B8ABB8-3534-4E9D-B34A-50862E03470B}"/>
    <pc:docChg chg="modSld">
      <pc:chgData name="Freymann, John (NIH/NCI) [C]" userId="S::freymanj@nih.gov::afb7a142-95fc-49ac-a5e0-f6c32f76e744" providerId="AD" clId="Web-{73B8ABB8-3534-4E9D-B34A-50862E03470B}" dt="2024-10-08T14:19:20.308" v="72" actId="20577"/>
      <pc:docMkLst>
        <pc:docMk/>
      </pc:docMkLst>
      <pc:sldChg chg="modSp">
        <pc:chgData name="Freymann, John (NIH/NCI) [C]" userId="S::freymanj@nih.gov::afb7a142-95fc-49ac-a5e0-f6c32f76e744" providerId="AD" clId="Web-{73B8ABB8-3534-4E9D-B34A-50862E03470B}" dt="2024-10-08T14:19:20.308" v="72" actId="20577"/>
        <pc:sldMkLst>
          <pc:docMk/>
          <pc:sldMk cId="2528826918" sldId="272"/>
        </pc:sldMkLst>
      </pc:sldChg>
    </pc:docChg>
  </pc:docChgLst>
  <pc:docChgLst>
    <pc:chgData name="Tacconelli, Michelle (NIH/NCI) [C]" userId="S::tacconellimf@nih.gov::f5f724e3-a38e-4030-9da0-79ff2415e227" providerId="AD" clId="Web-{B956E6AC-BA38-CD8E-BCD3-1CA808A2F516}"/>
    <pc:docChg chg="addSld modSld">
      <pc:chgData name="Tacconelli, Michelle (NIH/NCI) [C]" userId="S::tacconellimf@nih.gov::f5f724e3-a38e-4030-9da0-79ff2415e227" providerId="AD" clId="Web-{B956E6AC-BA38-CD8E-BCD3-1CA808A2F516}" dt="2024-10-09T13:20:31.242" v="558" actId="1076"/>
      <pc:docMkLst>
        <pc:docMk/>
      </pc:docMkLst>
      <pc:sldChg chg="addSp delSp modSp new mod modClrScheme chgLayout">
        <pc:chgData name="Tacconelli, Michelle (NIH/NCI) [C]" userId="S::tacconellimf@nih.gov::f5f724e3-a38e-4030-9da0-79ff2415e227" providerId="AD" clId="Web-{B956E6AC-BA38-CD8E-BCD3-1CA808A2F516}" dt="2024-10-09T13:20:31.242" v="558" actId="1076"/>
        <pc:sldMkLst>
          <pc:docMk/>
          <pc:sldMk cId="3541758461" sldId="1004"/>
        </pc:sldMkLst>
      </pc:sldChg>
    </pc:docChg>
  </pc:docChgLst>
  <pc:docChgLst>
    <pc:chgData name="Kirby, Justin (NIH/NCI) [C]" userId="8d3c9af1-f52e-4b5f-9a23-c8e598575322" providerId="ADAL" clId="{45F48D39-1CEC-3D4E-9071-E556AD501DFF}"/>
    <pc:docChg chg="custSel addSld delSld modSld sldOrd">
      <pc:chgData name="Kirby, Justin (NIH/NCI) [C]" userId="8d3c9af1-f52e-4b5f-9a23-c8e598575322" providerId="ADAL" clId="{45F48D39-1CEC-3D4E-9071-E556AD501DFF}" dt="2024-11-13T18:39:07.607" v="1160" actId="27636"/>
      <pc:docMkLst>
        <pc:docMk/>
      </pc:docMkLst>
      <pc:sldChg chg="modSp mod">
        <pc:chgData name="Kirby, Justin (NIH/NCI) [C]" userId="8d3c9af1-f52e-4b5f-9a23-c8e598575322" providerId="ADAL" clId="{45F48D39-1CEC-3D4E-9071-E556AD501DFF}" dt="2024-11-05T18:38:37.216" v="903" actId="27636"/>
        <pc:sldMkLst>
          <pc:docMk/>
          <pc:sldMk cId="2528826918" sldId="272"/>
        </pc:sldMkLst>
      </pc:sldChg>
      <pc:sldChg chg="addSp delSp modSp mod">
        <pc:chgData name="Kirby, Justin (NIH/NCI) [C]" userId="8d3c9af1-f52e-4b5f-9a23-c8e598575322" providerId="ADAL" clId="{45F48D39-1CEC-3D4E-9071-E556AD501DFF}" dt="2024-11-13T18:37:40.999" v="1158" actId="1076"/>
        <pc:sldMkLst>
          <pc:docMk/>
          <pc:sldMk cId="1224992579" sldId="5690"/>
        </pc:sldMkLst>
      </pc:sldChg>
      <pc:sldChg chg="modSp mod">
        <pc:chgData name="Kirby, Justin (NIH/NCI) [C]" userId="8d3c9af1-f52e-4b5f-9a23-c8e598575322" providerId="ADAL" clId="{45F48D39-1CEC-3D4E-9071-E556AD501DFF}" dt="2024-11-13T18:39:07.607" v="1160" actId="27636"/>
        <pc:sldMkLst>
          <pc:docMk/>
          <pc:sldMk cId="1728141240" sldId="5703"/>
        </pc:sldMkLst>
      </pc:sldChg>
      <pc:sldChg chg="ord">
        <pc:chgData name="Kirby, Justin (NIH/NCI) [C]" userId="8d3c9af1-f52e-4b5f-9a23-c8e598575322" providerId="ADAL" clId="{45F48D39-1CEC-3D4E-9071-E556AD501DFF}" dt="2024-11-13T16:34:08.787" v="1150" actId="20578"/>
        <pc:sldMkLst>
          <pc:docMk/>
          <pc:sldMk cId="3200694336" sldId="5704"/>
        </pc:sldMkLst>
      </pc:sldChg>
      <pc:sldChg chg="modSp mod">
        <pc:chgData name="Kirby, Justin (NIH/NCI) [C]" userId="8d3c9af1-f52e-4b5f-9a23-c8e598575322" providerId="ADAL" clId="{45F48D39-1CEC-3D4E-9071-E556AD501DFF}" dt="2024-11-05T18:15:52.477" v="165" actId="1076"/>
        <pc:sldMkLst>
          <pc:docMk/>
          <pc:sldMk cId="771355531" sldId="5705"/>
        </pc:sldMkLst>
        <pc:spChg chg="mod">
          <ac:chgData name="Kirby, Justin (NIH/NCI) [C]" userId="8d3c9af1-f52e-4b5f-9a23-c8e598575322" providerId="ADAL" clId="{45F48D39-1CEC-3D4E-9071-E556AD501DFF}" dt="2024-11-05T18:15:52.477" v="165" actId="1076"/>
          <ac:spMkLst>
            <pc:docMk/>
            <pc:sldMk cId="771355531" sldId="5705"/>
            <ac:spMk id="2" creationId="{29439153-4D9C-4D48-7C74-704300710ECD}"/>
          </ac:spMkLst>
        </pc:spChg>
        <pc:picChg chg="mod">
          <ac:chgData name="Kirby, Justin (NIH/NCI) [C]" userId="8d3c9af1-f52e-4b5f-9a23-c8e598575322" providerId="ADAL" clId="{45F48D39-1CEC-3D4E-9071-E556AD501DFF}" dt="2024-11-05T18:15:47.538" v="164" actId="1076"/>
          <ac:picMkLst>
            <pc:docMk/>
            <pc:sldMk cId="771355531" sldId="5705"/>
            <ac:picMk id="14" creationId="{28A717E5-F194-45F6-B0B7-E7B7653F8C20}"/>
          </ac:picMkLst>
        </pc:picChg>
      </pc:sldChg>
      <pc:sldChg chg="delSp modSp mod">
        <pc:chgData name="Kirby, Justin (NIH/NCI) [C]" userId="8d3c9af1-f52e-4b5f-9a23-c8e598575322" providerId="ADAL" clId="{45F48D39-1CEC-3D4E-9071-E556AD501DFF}" dt="2024-11-05T18:33:24.554" v="423" actId="1076"/>
        <pc:sldMkLst>
          <pc:docMk/>
          <pc:sldMk cId="1168915977" sldId="5706"/>
        </pc:sldMkLst>
      </pc:sldChg>
      <pc:sldChg chg="add">
        <pc:chgData name="Kirby, Justin (NIH/NCI) [C]" userId="8d3c9af1-f52e-4b5f-9a23-c8e598575322" providerId="ADAL" clId="{45F48D39-1CEC-3D4E-9071-E556AD501DFF}" dt="2024-11-05T18:35:14.250" v="425"/>
        <pc:sldMkLst>
          <pc:docMk/>
          <pc:sldMk cId="172780478" sldId="5707"/>
        </pc:sldMkLst>
      </pc:sldChg>
      <pc:sldChg chg="delSp modSp del mod">
        <pc:chgData name="Kirby, Justin (NIH/NCI) [C]" userId="8d3c9af1-f52e-4b5f-9a23-c8e598575322" providerId="ADAL" clId="{45F48D39-1CEC-3D4E-9071-E556AD501DFF}" dt="2024-11-05T18:35:07.003" v="424" actId="2696"/>
        <pc:sldMkLst>
          <pc:docMk/>
          <pc:sldMk cId="3319078630" sldId="5707"/>
        </pc:sldMkLst>
      </pc:sldChg>
      <pc:sldChg chg="modSp mod">
        <pc:chgData name="Kirby, Justin (NIH/NCI) [C]" userId="8d3c9af1-f52e-4b5f-9a23-c8e598575322" providerId="ADAL" clId="{45F48D39-1CEC-3D4E-9071-E556AD501DFF}" dt="2024-11-05T18:17:59.784" v="170" actId="1076"/>
        <pc:sldMkLst>
          <pc:docMk/>
          <pc:sldMk cId="252140498" sldId="5735"/>
        </pc:sldMkLst>
      </pc:sldChg>
      <pc:sldChg chg="modSp mod">
        <pc:chgData name="Kirby, Justin (NIH/NCI) [C]" userId="8d3c9af1-f52e-4b5f-9a23-c8e598575322" providerId="ADAL" clId="{45F48D39-1CEC-3D4E-9071-E556AD501DFF}" dt="2024-11-05T18:16:28.033" v="166" actId="6549"/>
        <pc:sldMkLst>
          <pc:docMk/>
          <pc:sldMk cId="2814866992" sldId="5738"/>
        </pc:sldMkLst>
        <pc:spChg chg="mod">
          <ac:chgData name="Kirby, Justin (NIH/NCI) [C]" userId="8d3c9af1-f52e-4b5f-9a23-c8e598575322" providerId="ADAL" clId="{45F48D39-1CEC-3D4E-9071-E556AD501DFF}" dt="2024-11-05T18:16:28.033" v="166" actId="6549"/>
          <ac:spMkLst>
            <pc:docMk/>
            <pc:sldMk cId="2814866992" sldId="5738"/>
            <ac:spMk id="10" creationId="{D1408615-5D39-BA4F-BB0A-CDC326FC945F}"/>
          </ac:spMkLst>
        </pc:spChg>
      </pc:sldChg>
      <pc:sldChg chg="modSp">
        <pc:chgData name="Kirby, Justin (NIH/NCI) [C]" userId="8d3c9af1-f52e-4b5f-9a23-c8e598575322" providerId="ADAL" clId="{45F48D39-1CEC-3D4E-9071-E556AD501DFF}" dt="2024-11-05T18:19:01.598" v="178" actId="20577"/>
        <pc:sldMkLst>
          <pc:docMk/>
          <pc:sldMk cId="2785598419" sldId="5740"/>
        </pc:sldMkLst>
      </pc:sldChg>
      <pc:sldChg chg="addSp delSp modSp mod">
        <pc:chgData name="Kirby, Justin (NIH/NCI) [C]" userId="8d3c9af1-f52e-4b5f-9a23-c8e598575322" providerId="ADAL" clId="{45F48D39-1CEC-3D4E-9071-E556AD501DFF}" dt="2024-11-05T18:32:26.585" v="417" actId="1076"/>
        <pc:sldMkLst>
          <pc:docMk/>
          <pc:sldMk cId="3318586899" sldId="5742"/>
        </pc:sldMkLst>
        <pc:picChg chg="add mod">
          <ac:chgData name="Kirby, Justin (NIH/NCI) [C]" userId="8d3c9af1-f52e-4b5f-9a23-c8e598575322" providerId="ADAL" clId="{45F48D39-1CEC-3D4E-9071-E556AD501DFF}" dt="2024-11-05T18:32:26.585" v="417" actId="1076"/>
          <ac:picMkLst>
            <pc:docMk/>
            <pc:sldMk cId="3318586899" sldId="5742"/>
            <ac:picMk id="1026" creationId="{12E7A79C-EDA9-0A71-294C-785BE50A5C99}"/>
          </ac:picMkLst>
        </pc:picChg>
      </pc:sldChg>
      <pc:sldChg chg="modSp new mod">
        <pc:chgData name="Kirby, Justin (NIH/NCI) [C]" userId="8d3c9af1-f52e-4b5f-9a23-c8e598575322" providerId="ADAL" clId="{45F48D39-1CEC-3D4E-9071-E556AD501DFF}" dt="2024-11-13T16:34:24.836" v="1157" actId="27636"/>
        <pc:sldMkLst>
          <pc:docMk/>
          <pc:sldMk cId="1303324695" sldId="5743"/>
        </pc:sldMkLst>
      </pc:sldChg>
      <pc:sldChg chg="delSp del mod">
        <pc:chgData name="Kirby, Justin (NIH/NCI) [C]" userId="8d3c9af1-f52e-4b5f-9a23-c8e598575322" providerId="ADAL" clId="{45F48D39-1CEC-3D4E-9071-E556AD501DFF}" dt="2024-11-05T18:35:36.876" v="426" actId="2696"/>
        <pc:sldMkLst>
          <pc:docMk/>
          <pc:sldMk cId="4237911031" sldId="5743"/>
        </pc:sldMkLst>
      </pc:sldChg>
      <pc:sldChg chg="add">
        <pc:chgData name="Kirby, Justin (NIH/NCI) [C]" userId="8d3c9af1-f52e-4b5f-9a23-c8e598575322" providerId="ADAL" clId="{45F48D39-1CEC-3D4E-9071-E556AD501DFF}" dt="2024-11-13T16:32:26.104" v="1149"/>
        <pc:sldMkLst>
          <pc:docMk/>
          <pc:sldMk cId="954929597" sldId="5744"/>
        </pc:sldMkLst>
      </pc:sldChg>
      <pc:sldChg chg="del">
        <pc:chgData name="Kirby, Justin (NIH/NCI) [C]" userId="8d3c9af1-f52e-4b5f-9a23-c8e598575322" providerId="ADAL" clId="{45F48D39-1CEC-3D4E-9071-E556AD501DFF}" dt="2024-11-13T16:32:18.879" v="1148" actId="2696"/>
        <pc:sldMkLst>
          <pc:docMk/>
          <pc:sldMk cId="4155819319" sldId="5744"/>
        </pc:sldMkLst>
      </pc:sldChg>
    </pc:docChg>
  </pc:docChgLst>
  <pc:docChgLst>
    <pc:chgData name="Avula, Ramesh (NIH/NCI) [C]" userId="S::avulart@nih.gov::ca0ee776-9c12-4c05-b4fc-01ef7a1eb5ae" providerId="AD" clId="Web-{AE31F981-766B-5045-D4D3-23103CEFECC1}"/>
    <pc:docChg chg="modSld">
      <pc:chgData name="Avula, Ramesh (NIH/NCI) [C]" userId="S::avulart@nih.gov::ca0ee776-9c12-4c05-b4fc-01ef7a1eb5ae" providerId="AD" clId="Web-{AE31F981-766B-5045-D4D3-23103CEFECC1}" dt="2024-10-18T16:06:02.650" v="2" actId="14100"/>
      <pc:docMkLst>
        <pc:docMk/>
      </pc:docMkLst>
      <pc:sldChg chg="addSp delSp modSp">
        <pc:chgData name="Avula, Ramesh (NIH/NCI) [C]" userId="S::avulart@nih.gov::ca0ee776-9c12-4c05-b4fc-01ef7a1eb5ae" providerId="AD" clId="Web-{AE31F981-766B-5045-D4D3-23103CEFECC1}" dt="2024-10-18T16:06:02.650" v="2" actId="14100"/>
        <pc:sldMkLst>
          <pc:docMk/>
          <pc:sldMk cId="4237911031" sldId="5743"/>
        </pc:sldMkLst>
      </pc:sldChg>
    </pc:docChg>
  </pc:docChgLst>
  <pc:docChgLst>
    <pc:chgData name="Cordeiro, Luis (NIH/NCI) [C]" userId="S::cordeirl@nih.gov::d1777373-de01-43c2-b9d8-f52295790ea1" providerId="AD" clId="Web-{A34B6B30-E8D1-53A8-4DD5-169355B9423D}"/>
    <pc:docChg chg="modSld">
      <pc:chgData name="Cordeiro, Luis (NIH/NCI) [C]" userId="S::cordeirl@nih.gov::d1777373-de01-43c2-b9d8-f52295790ea1" providerId="AD" clId="Web-{A34B6B30-E8D1-53A8-4DD5-169355B9423D}" dt="2024-11-13T01:15:11.514" v="9" actId="1076"/>
      <pc:docMkLst>
        <pc:docMk/>
      </pc:docMkLst>
      <pc:sldChg chg="modSp">
        <pc:chgData name="Cordeiro, Luis (NIH/NCI) [C]" userId="S::cordeirl@nih.gov::d1777373-de01-43c2-b9d8-f52295790ea1" providerId="AD" clId="Web-{A34B6B30-E8D1-53A8-4DD5-169355B9423D}" dt="2024-11-13T01:15:11.514" v="9" actId="1076"/>
        <pc:sldMkLst>
          <pc:docMk/>
          <pc:sldMk cId="4181160646" sldId="945"/>
        </pc:sldMkLst>
        <pc:picChg chg="mod">
          <ac:chgData name="Cordeiro, Luis (NIH/NCI) [C]" userId="S::cordeirl@nih.gov::d1777373-de01-43c2-b9d8-f52295790ea1" providerId="AD" clId="Web-{A34B6B30-E8D1-53A8-4DD5-169355B9423D}" dt="2024-11-13T01:15:11.514" v="9" actId="1076"/>
          <ac:picMkLst>
            <pc:docMk/>
            <pc:sldMk cId="4181160646" sldId="945"/>
            <ac:picMk id="6" creationId="{95153FB0-E5B1-4B15-9DE4-A1033C3DEF2A}"/>
          </ac:picMkLst>
        </pc:picChg>
      </pc:sldChg>
    </pc:docChg>
  </pc:docChgLst>
  <pc:docChgLst>
    <pc:chgData name="Freymann, John (NIH/NCI) [C]" userId="afb7a142-95fc-49ac-a5e0-f6c32f76e744" providerId="ADAL" clId="{E55E1542-202F-4F8D-A141-48B59A9C2D72}"/>
    <pc:docChg chg="undo redo custSel addSld delSld modSld sldOrd">
      <pc:chgData name="Freymann, John (NIH/NCI) [C]" userId="afb7a142-95fc-49ac-a5e0-f6c32f76e744" providerId="ADAL" clId="{E55E1542-202F-4F8D-A141-48B59A9C2D72}" dt="2024-11-13T16:34:44.821" v="5364"/>
      <pc:docMkLst>
        <pc:docMk/>
      </pc:docMkLst>
      <pc:sldChg chg="modSp del mod">
        <pc:chgData name="Freymann, John (NIH/NCI) [C]" userId="afb7a142-95fc-49ac-a5e0-f6c32f76e744" providerId="ADAL" clId="{E55E1542-202F-4F8D-A141-48B59A9C2D72}" dt="2024-11-12T11:13:46.901" v="5237" actId="2696"/>
        <pc:sldMkLst>
          <pc:docMk/>
          <pc:sldMk cId="2528826918" sldId="272"/>
        </pc:sldMkLst>
      </pc:sldChg>
      <pc:sldChg chg="del">
        <pc:chgData name="Freymann, John (NIH/NCI) [C]" userId="afb7a142-95fc-49ac-a5e0-f6c32f76e744" providerId="ADAL" clId="{E55E1542-202F-4F8D-A141-48B59A9C2D72}" dt="2024-10-07T15:54:13.531" v="20" actId="2696"/>
        <pc:sldMkLst>
          <pc:docMk/>
          <pc:sldMk cId="1123409123" sldId="320"/>
        </pc:sldMkLst>
      </pc:sldChg>
      <pc:sldChg chg="addSp modSp del mod">
        <pc:chgData name="Freymann, John (NIH/NCI) [C]" userId="afb7a142-95fc-49ac-a5e0-f6c32f76e744" providerId="ADAL" clId="{E55E1542-202F-4F8D-A141-48B59A9C2D72}" dt="2024-10-11T09:22:57.030" v="149" actId="2696"/>
        <pc:sldMkLst>
          <pc:docMk/>
          <pc:sldMk cId="916374314" sldId="328"/>
        </pc:sldMkLst>
      </pc:sldChg>
      <pc:sldChg chg="del">
        <pc:chgData name="Freymann, John (NIH/NCI) [C]" userId="afb7a142-95fc-49ac-a5e0-f6c32f76e744" providerId="ADAL" clId="{E55E1542-202F-4F8D-A141-48B59A9C2D72}" dt="2024-10-07T15:53:48.473" v="18" actId="47"/>
        <pc:sldMkLst>
          <pc:docMk/>
          <pc:sldMk cId="3734797690" sldId="681"/>
        </pc:sldMkLst>
      </pc:sldChg>
      <pc:sldChg chg="del">
        <pc:chgData name="Freymann, John (NIH/NCI) [C]" userId="afb7a142-95fc-49ac-a5e0-f6c32f76e744" providerId="ADAL" clId="{E55E1542-202F-4F8D-A141-48B59A9C2D72}" dt="2024-10-07T15:54:13.531" v="20" actId="2696"/>
        <pc:sldMkLst>
          <pc:docMk/>
          <pc:sldMk cId="4019653906" sldId="859"/>
        </pc:sldMkLst>
      </pc:sldChg>
      <pc:sldChg chg="del">
        <pc:chgData name="Freymann, John (NIH/NCI) [C]" userId="afb7a142-95fc-49ac-a5e0-f6c32f76e744" providerId="ADAL" clId="{E55E1542-202F-4F8D-A141-48B59A9C2D72}" dt="2024-10-07T15:53:48.473" v="18" actId="47"/>
        <pc:sldMkLst>
          <pc:docMk/>
          <pc:sldMk cId="2498428205" sldId="905"/>
        </pc:sldMkLst>
      </pc:sldChg>
      <pc:sldChg chg="del">
        <pc:chgData name="Freymann, John (NIH/NCI) [C]" userId="afb7a142-95fc-49ac-a5e0-f6c32f76e744" providerId="ADAL" clId="{E55E1542-202F-4F8D-A141-48B59A9C2D72}" dt="2024-10-07T15:53:48.473" v="18" actId="47"/>
        <pc:sldMkLst>
          <pc:docMk/>
          <pc:sldMk cId="4181160646" sldId="945"/>
        </pc:sldMkLst>
      </pc:sldChg>
      <pc:sldChg chg="del">
        <pc:chgData name="Freymann, John (NIH/NCI) [C]" userId="afb7a142-95fc-49ac-a5e0-f6c32f76e744" providerId="ADAL" clId="{E55E1542-202F-4F8D-A141-48B59A9C2D72}" dt="2024-10-18T15:36:42.356" v="4347" actId="47"/>
        <pc:sldMkLst>
          <pc:docMk/>
          <pc:sldMk cId="613156531" sldId="984"/>
        </pc:sldMkLst>
      </pc:sldChg>
      <pc:sldChg chg="modSp del mod">
        <pc:chgData name="Freymann, John (NIH/NCI) [C]" userId="afb7a142-95fc-49ac-a5e0-f6c32f76e744" providerId="ADAL" clId="{E55E1542-202F-4F8D-A141-48B59A9C2D72}" dt="2024-10-14T13:39:46.056" v="3279" actId="47"/>
        <pc:sldMkLst>
          <pc:docMk/>
          <pc:sldMk cId="1177435951" sldId="1000"/>
        </pc:sldMkLst>
      </pc:sldChg>
      <pc:sldChg chg="modSp del mod">
        <pc:chgData name="Freymann, John (NIH/NCI) [C]" userId="afb7a142-95fc-49ac-a5e0-f6c32f76e744" providerId="ADAL" clId="{E55E1542-202F-4F8D-A141-48B59A9C2D72}" dt="2024-10-11T12:48:42.425" v="1440" actId="2696"/>
        <pc:sldMkLst>
          <pc:docMk/>
          <pc:sldMk cId="3029718287" sldId="1003"/>
        </pc:sldMkLst>
      </pc:sldChg>
      <pc:sldChg chg="addSp delSp modSp mod modClrScheme chgLayout">
        <pc:chgData name="Freymann, John (NIH/NCI) [C]" userId="afb7a142-95fc-49ac-a5e0-f6c32f76e744" providerId="ADAL" clId="{E55E1542-202F-4F8D-A141-48B59A9C2D72}" dt="2024-10-11T11:29:34.591" v="729" actId="113"/>
        <pc:sldMkLst>
          <pc:docMk/>
          <pc:sldMk cId="3541758461" sldId="1004"/>
        </pc:sldMkLst>
      </pc:sldChg>
      <pc:sldChg chg="addSp modSp new del mod">
        <pc:chgData name="Freymann, John (NIH/NCI) [C]" userId="afb7a142-95fc-49ac-a5e0-f6c32f76e744" providerId="ADAL" clId="{E55E1542-202F-4F8D-A141-48B59A9C2D72}" dt="2024-10-07T17:22:42.423" v="28" actId="2696"/>
        <pc:sldMkLst>
          <pc:docMk/>
          <pc:sldMk cId="3659050758" sldId="1004"/>
        </pc:sldMkLst>
      </pc:sldChg>
      <pc:sldChg chg="del">
        <pc:chgData name="Freymann, John (NIH/NCI) [C]" userId="afb7a142-95fc-49ac-a5e0-f6c32f76e744" providerId="ADAL" clId="{E55E1542-202F-4F8D-A141-48B59A9C2D72}" dt="2024-10-07T15:54:02.766" v="19" actId="2696"/>
        <pc:sldMkLst>
          <pc:docMk/>
          <pc:sldMk cId="3813794978" sldId="1004"/>
        </pc:sldMkLst>
      </pc:sldChg>
      <pc:sldChg chg="addSp new del mod">
        <pc:chgData name="Freymann, John (NIH/NCI) [C]" userId="afb7a142-95fc-49ac-a5e0-f6c32f76e744" providerId="ADAL" clId="{E55E1542-202F-4F8D-A141-48B59A9C2D72}" dt="2024-10-07T17:22:42.423" v="28" actId="2696"/>
        <pc:sldMkLst>
          <pc:docMk/>
          <pc:sldMk cId="1720625979" sldId="1005"/>
        </pc:sldMkLst>
      </pc:sldChg>
      <pc:sldChg chg="del">
        <pc:chgData name="Freymann, John (NIH/NCI) [C]" userId="afb7a142-95fc-49ac-a5e0-f6c32f76e744" providerId="ADAL" clId="{E55E1542-202F-4F8D-A141-48B59A9C2D72}" dt="2024-10-07T15:53:48.473" v="18" actId="47"/>
        <pc:sldMkLst>
          <pc:docMk/>
          <pc:sldMk cId="4145184902" sldId="1005"/>
        </pc:sldMkLst>
      </pc:sldChg>
      <pc:sldChg chg="addSp new del mod">
        <pc:chgData name="Freymann, John (NIH/NCI) [C]" userId="afb7a142-95fc-49ac-a5e0-f6c32f76e744" providerId="ADAL" clId="{E55E1542-202F-4F8D-A141-48B59A9C2D72}" dt="2024-10-07T17:22:42.423" v="28" actId="2696"/>
        <pc:sldMkLst>
          <pc:docMk/>
          <pc:sldMk cId="1931337440" sldId="1006"/>
        </pc:sldMkLst>
      </pc:sldChg>
      <pc:sldChg chg="addSp delSp modSp mod ord">
        <pc:chgData name="Freymann, John (NIH/NCI) [C]" userId="afb7a142-95fc-49ac-a5e0-f6c32f76e744" providerId="ADAL" clId="{E55E1542-202F-4F8D-A141-48B59A9C2D72}" dt="2024-11-12T14:51:07.201" v="5279" actId="20577"/>
        <pc:sldMkLst>
          <pc:docMk/>
          <pc:sldMk cId="3006825452" sldId="5662"/>
        </pc:sldMkLst>
        <pc:spChg chg="mod">
          <ac:chgData name="Freymann, John (NIH/NCI) [C]" userId="afb7a142-95fc-49ac-a5e0-f6c32f76e744" providerId="ADAL" clId="{E55E1542-202F-4F8D-A141-48B59A9C2D72}" dt="2024-10-13T15:53:59.532" v="2665"/>
          <ac:spMkLst>
            <pc:docMk/>
            <pc:sldMk cId="3006825452" sldId="5662"/>
            <ac:spMk id="2" creationId="{D6A68A4B-EA50-4CC1-BDB7-E2743941A152}"/>
          </ac:spMkLst>
        </pc:spChg>
        <pc:spChg chg="mod">
          <ac:chgData name="Freymann, John (NIH/NCI) [C]" userId="afb7a142-95fc-49ac-a5e0-f6c32f76e744" providerId="ADAL" clId="{E55E1542-202F-4F8D-A141-48B59A9C2D72}" dt="2024-11-10T11:21:56.423" v="4819" actId="20577"/>
          <ac:spMkLst>
            <pc:docMk/>
            <pc:sldMk cId="3006825452" sldId="5662"/>
            <ac:spMk id="3" creationId="{F4233F6A-2478-435D-A6AA-569E60ACD1B4}"/>
          </ac:spMkLst>
        </pc:spChg>
        <pc:spChg chg="add mod">
          <ac:chgData name="Freymann, John (NIH/NCI) [C]" userId="afb7a142-95fc-49ac-a5e0-f6c32f76e744" providerId="ADAL" clId="{E55E1542-202F-4F8D-A141-48B59A9C2D72}" dt="2024-10-14T13:21:08.268" v="3114" actId="5793"/>
          <ac:spMkLst>
            <pc:docMk/>
            <pc:sldMk cId="3006825452" sldId="5662"/>
            <ac:spMk id="9" creationId="{033B00CB-69B4-B868-1A7B-270D9DD4BC96}"/>
          </ac:spMkLst>
        </pc:spChg>
        <pc:spChg chg="add mod">
          <ac:chgData name="Freymann, John (NIH/NCI) [C]" userId="afb7a142-95fc-49ac-a5e0-f6c32f76e744" providerId="ADAL" clId="{E55E1542-202F-4F8D-A141-48B59A9C2D72}" dt="2024-11-12T14:51:07.201" v="5279" actId="20577"/>
          <ac:spMkLst>
            <pc:docMk/>
            <pc:sldMk cId="3006825452" sldId="5662"/>
            <ac:spMk id="10" creationId="{CD23147F-3C1B-ECA0-2248-E36D5525E703}"/>
          </ac:spMkLst>
        </pc:spChg>
      </pc:sldChg>
      <pc:sldChg chg="modSp mod">
        <pc:chgData name="Freymann, John (NIH/NCI) [C]" userId="afb7a142-95fc-49ac-a5e0-f6c32f76e744" providerId="ADAL" clId="{E55E1542-202F-4F8D-A141-48B59A9C2D72}" dt="2024-10-11T11:50:09.208" v="824" actId="20577"/>
        <pc:sldMkLst>
          <pc:docMk/>
          <pc:sldMk cId="1750493194" sldId="5664"/>
        </pc:sldMkLst>
      </pc:sldChg>
      <pc:sldChg chg="addSp delSp modSp mod">
        <pc:chgData name="Freymann, John (NIH/NCI) [C]" userId="afb7a142-95fc-49ac-a5e0-f6c32f76e744" providerId="ADAL" clId="{E55E1542-202F-4F8D-A141-48B59A9C2D72}" dt="2024-11-10T13:25:02.834" v="5181" actId="14100"/>
        <pc:sldMkLst>
          <pc:docMk/>
          <pc:sldMk cId="4203344737" sldId="5688"/>
        </pc:sldMkLst>
      </pc:sldChg>
      <pc:sldChg chg="modSp mod">
        <pc:chgData name="Freymann, John (NIH/NCI) [C]" userId="afb7a142-95fc-49ac-a5e0-f6c32f76e744" providerId="ADAL" clId="{E55E1542-202F-4F8D-A141-48B59A9C2D72}" dt="2024-10-13T15:36:12.516" v="2081" actId="20577"/>
        <pc:sldMkLst>
          <pc:docMk/>
          <pc:sldMk cId="3018123358" sldId="5689"/>
        </pc:sldMkLst>
      </pc:sldChg>
      <pc:sldChg chg="addSp delSp modSp mod">
        <pc:chgData name="Freymann, John (NIH/NCI) [C]" userId="afb7a142-95fc-49ac-a5e0-f6c32f76e744" providerId="ADAL" clId="{E55E1542-202F-4F8D-A141-48B59A9C2D72}" dt="2024-11-10T11:19:29.089" v="4816" actId="20577"/>
        <pc:sldMkLst>
          <pc:docMk/>
          <pc:sldMk cId="1224992579" sldId="5690"/>
        </pc:sldMkLst>
      </pc:sldChg>
      <pc:sldChg chg="modSp mod">
        <pc:chgData name="Freymann, John (NIH/NCI) [C]" userId="afb7a142-95fc-49ac-a5e0-f6c32f76e744" providerId="ADAL" clId="{E55E1542-202F-4F8D-A141-48B59A9C2D72}" dt="2024-10-14T12:15:20.468" v="3005" actId="15"/>
        <pc:sldMkLst>
          <pc:docMk/>
          <pc:sldMk cId="2286045149" sldId="5693"/>
        </pc:sldMkLst>
      </pc:sldChg>
      <pc:sldChg chg="del">
        <pc:chgData name="Freymann, John (NIH/NCI) [C]" userId="afb7a142-95fc-49ac-a5e0-f6c32f76e744" providerId="ADAL" clId="{E55E1542-202F-4F8D-A141-48B59A9C2D72}" dt="2024-10-11T12:08:41.160" v="1028" actId="2696"/>
        <pc:sldMkLst>
          <pc:docMk/>
          <pc:sldMk cId="3455728739" sldId="5697"/>
        </pc:sldMkLst>
      </pc:sldChg>
      <pc:sldChg chg="ord">
        <pc:chgData name="Freymann, John (NIH/NCI) [C]" userId="afb7a142-95fc-49ac-a5e0-f6c32f76e744" providerId="ADAL" clId="{E55E1542-202F-4F8D-A141-48B59A9C2D72}" dt="2024-11-13T16:34:44.821" v="5364"/>
        <pc:sldMkLst>
          <pc:docMk/>
          <pc:sldMk cId="1728141240" sldId="5703"/>
        </pc:sldMkLst>
      </pc:sldChg>
      <pc:sldChg chg="modSp mod">
        <pc:chgData name="Freymann, John (NIH/NCI) [C]" userId="afb7a142-95fc-49ac-a5e0-f6c32f76e744" providerId="ADAL" clId="{E55E1542-202F-4F8D-A141-48B59A9C2D72}" dt="2024-10-11T11:34:12.951" v="737" actId="20577"/>
        <pc:sldMkLst>
          <pc:docMk/>
          <pc:sldMk cId="3200694336" sldId="5704"/>
        </pc:sldMkLst>
      </pc:sldChg>
      <pc:sldChg chg="addSp delSp modSp add mod">
        <pc:chgData name="Freymann, John (NIH/NCI) [C]" userId="afb7a142-95fc-49ac-a5e0-f6c32f76e744" providerId="ADAL" clId="{E55E1542-202F-4F8D-A141-48B59A9C2D72}" dt="2024-10-11T11:31:09.097" v="734" actId="1076"/>
        <pc:sldMkLst>
          <pc:docMk/>
          <pc:sldMk cId="771355531" sldId="5705"/>
        </pc:sldMkLst>
        <pc:spChg chg="mod">
          <ac:chgData name="Freymann, John (NIH/NCI) [C]" userId="afb7a142-95fc-49ac-a5e0-f6c32f76e744" providerId="ADAL" clId="{E55E1542-202F-4F8D-A141-48B59A9C2D72}" dt="2024-10-11T11:31:09.097" v="734" actId="1076"/>
          <ac:spMkLst>
            <pc:docMk/>
            <pc:sldMk cId="771355531" sldId="5705"/>
            <ac:spMk id="2" creationId="{29439153-4D9C-4D48-7C74-704300710ECD}"/>
          </ac:spMkLst>
        </pc:spChg>
        <pc:spChg chg="mod">
          <ac:chgData name="Freymann, John (NIH/NCI) [C]" userId="afb7a142-95fc-49ac-a5e0-f6c32f76e744" providerId="ADAL" clId="{E55E1542-202F-4F8D-A141-48B59A9C2D72}" dt="2024-10-11T09:22:52.482" v="148" actId="1076"/>
          <ac:spMkLst>
            <pc:docMk/>
            <pc:sldMk cId="771355531" sldId="5705"/>
            <ac:spMk id="5" creationId="{3C040BB2-F909-499B-AD5B-86AF218FDD96}"/>
          </ac:spMkLst>
        </pc:spChg>
        <pc:spChg chg="mod">
          <ac:chgData name="Freymann, John (NIH/NCI) [C]" userId="afb7a142-95fc-49ac-a5e0-f6c32f76e744" providerId="ADAL" clId="{E55E1542-202F-4F8D-A141-48B59A9C2D72}" dt="2024-10-11T09:19:17.803" v="146" actId="1038"/>
          <ac:spMkLst>
            <pc:docMk/>
            <pc:sldMk cId="771355531" sldId="5705"/>
            <ac:spMk id="11" creationId="{6DB969C6-E0AB-41FC-9A9E-8022F9EED946}"/>
          </ac:spMkLst>
        </pc:spChg>
        <pc:grpChg chg="mod">
          <ac:chgData name="Freymann, John (NIH/NCI) [C]" userId="afb7a142-95fc-49ac-a5e0-f6c32f76e744" providerId="ADAL" clId="{E55E1542-202F-4F8D-A141-48B59A9C2D72}" dt="2024-10-11T09:19:17.803" v="146" actId="1038"/>
          <ac:grpSpMkLst>
            <pc:docMk/>
            <pc:sldMk cId="771355531" sldId="5705"/>
            <ac:grpSpMk id="10" creationId="{D2D1736C-7E3A-4F90-A9D5-85FB73E53DB5}"/>
          </ac:grpSpMkLst>
        </pc:grpChg>
        <pc:picChg chg="mod">
          <ac:chgData name="Freymann, John (NIH/NCI) [C]" userId="afb7a142-95fc-49ac-a5e0-f6c32f76e744" providerId="ADAL" clId="{E55E1542-202F-4F8D-A141-48B59A9C2D72}" dt="2024-10-11T09:17:34.026" v="90" actId="1076"/>
          <ac:picMkLst>
            <pc:docMk/>
            <pc:sldMk cId="771355531" sldId="5705"/>
            <ac:picMk id="3" creationId="{7DED4C16-AD2E-4562-A1A9-BC3DA8A67FAA}"/>
          </ac:picMkLst>
        </pc:picChg>
        <pc:picChg chg="mod">
          <ac:chgData name="Freymann, John (NIH/NCI) [C]" userId="afb7a142-95fc-49ac-a5e0-f6c32f76e744" providerId="ADAL" clId="{E55E1542-202F-4F8D-A141-48B59A9C2D72}" dt="2024-10-11T09:19:17.803" v="146" actId="1038"/>
          <ac:picMkLst>
            <pc:docMk/>
            <pc:sldMk cId="771355531" sldId="5705"/>
            <ac:picMk id="13" creationId="{C45BC4DA-4334-4C97-8032-2DEAABCB8BCC}"/>
          </ac:picMkLst>
        </pc:picChg>
        <pc:picChg chg="mod">
          <ac:chgData name="Freymann, John (NIH/NCI) [C]" userId="afb7a142-95fc-49ac-a5e0-f6c32f76e744" providerId="ADAL" clId="{E55E1542-202F-4F8D-A141-48B59A9C2D72}" dt="2024-10-11T09:19:17.803" v="146" actId="1038"/>
          <ac:picMkLst>
            <pc:docMk/>
            <pc:sldMk cId="771355531" sldId="5705"/>
            <ac:picMk id="5122" creationId="{B3C5D5B0-4AC2-49AF-B530-E39EFBE4F222}"/>
          </ac:picMkLst>
        </pc:picChg>
        <pc:picChg chg="mod">
          <ac:chgData name="Freymann, John (NIH/NCI) [C]" userId="afb7a142-95fc-49ac-a5e0-f6c32f76e744" providerId="ADAL" clId="{E55E1542-202F-4F8D-A141-48B59A9C2D72}" dt="2024-10-11T09:19:17.803" v="146" actId="1038"/>
          <ac:picMkLst>
            <pc:docMk/>
            <pc:sldMk cId="771355531" sldId="5705"/>
            <ac:picMk id="5124" creationId="{022D7B4C-2F33-46A1-95D1-30A246DAF029}"/>
          </ac:picMkLst>
        </pc:picChg>
      </pc:sldChg>
      <pc:sldChg chg="addSp delSp modSp add mod">
        <pc:chgData name="Freymann, John (NIH/NCI) [C]" userId="afb7a142-95fc-49ac-a5e0-f6c32f76e744" providerId="ADAL" clId="{E55E1542-202F-4F8D-A141-48B59A9C2D72}" dt="2024-10-13T16:16:36.269" v="2856" actId="114"/>
        <pc:sldMkLst>
          <pc:docMk/>
          <pc:sldMk cId="1168915977" sldId="5706"/>
        </pc:sldMkLst>
      </pc:sldChg>
      <pc:sldChg chg="addSp delSp modSp add del mod modClrScheme chgLayout">
        <pc:chgData name="Freymann, John (NIH/NCI) [C]" userId="afb7a142-95fc-49ac-a5e0-f6c32f76e744" providerId="ADAL" clId="{E55E1542-202F-4F8D-A141-48B59A9C2D72}" dt="2024-10-11T11:29:51.017" v="730" actId="47"/>
        <pc:sldMkLst>
          <pc:docMk/>
          <pc:sldMk cId="3859310603" sldId="5706"/>
        </pc:sldMkLst>
      </pc:sldChg>
      <pc:sldChg chg="del">
        <pc:chgData name="Freymann, John (NIH/NCI) [C]" userId="afb7a142-95fc-49ac-a5e0-f6c32f76e744" providerId="ADAL" clId="{E55E1542-202F-4F8D-A141-48B59A9C2D72}" dt="2024-11-10T11:33:46.526" v="4955" actId="2696"/>
        <pc:sldMkLst>
          <pc:docMk/>
          <pc:sldMk cId="172780478" sldId="5707"/>
        </pc:sldMkLst>
      </pc:sldChg>
      <pc:sldChg chg="addSp delSp modSp add mod ord modClrScheme chgLayout">
        <pc:chgData name="Freymann, John (NIH/NCI) [C]" userId="afb7a142-95fc-49ac-a5e0-f6c32f76e744" providerId="ADAL" clId="{E55E1542-202F-4F8D-A141-48B59A9C2D72}" dt="2024-10-31T13:31:48.189" v="4799" actId="13926"/>
        <pc:sldMkLst>
          <pc:docMk/>
          <pc:sldMk cId="3319078630" sldId="5707"/>
        </pc:sldMkLst>
      </pc:sldChg>
      <pc:sldChg chg="modSp del mod">
        <pc:chgData name="Freymann, John (NIH/NCI) [C]" userId="afb7a142-95fc-49ac-a5e0-f6c32f76e744" providerId="ADAL" clId="{E55E1542-202F-4F8D-A141-48B59A9C2D72}" dt="2024-10-13T16:06:45.416" v="2817" actId="2696"/>
        <pc:sldMkLst>
          <pc:docMk/>
          <pc:sldMk cId="1435141595" sldId="5708"/>
        </pc:sldMkLst>
      </pc:sldChg>
      <pc:sldChg chg="modSp new mod">
        <pc:chgData name="Freymann, John (NIH/NCI) [C]" userId="afb7a142-95fc-49ac-a5e0-f6c32f76e744" providerId="ADAL" clId="{E55E1542-202F-4F8D-A141-48B59A9C2D72}" dt="2024-10-14T12:18:59.244" v="3092" actId="20577"/>
        <pc:sldMkLst>
          <pc:docMk/>
          <pc:sldMk cId="3006850136" sldId="5708"/>
        </pc:sldMkLst>
      </pc:sldChg>
      <pc:sldChg chg="del">
        <pc:chgData name="Freymann, John (NIH/NCI) [C]" userId="afb7a142-95fc-49ac-a5e0-f6c32f76e744" providerId="ADAL" clId="{E55E1542-202F-4F8D-A141-48B59A9C2D72}" dt="2024-10-13T16:07:11.718" v="2819" actId="2696"/>
        <pc:sldMkLst>
          <pc:docMk/>
          <pc:sldMk cId="3403640411" sldId="5709"/>
        </pc:sldMkLst>
      </pc:sldChg>
      <pc:sldChg chg="addSp delSp modSp add del mod modClrScheme delDesignElem chgLayout">
        <pc:chgData name="Freymann, John (NIH/NCI) [C]" userId="afb7a142-95fc-49ac-a5e0-f6c32f76e744" providerId="ADAL" clId="{E55E1542-202F-4F8D-A141-48B59A9C2D72}" dt="2024-10-13T16:06:51.122" v="2818" actId="2696"/>
        <pc:sldMkLst>
          <pc:docMk/>
          <pc:sldMk cId="198259265" sldId="5710"/>
        </pc:sldMkLst>
      </pc:sldChg>
      <pc:sldChg chg="delSp modSp add del mod">
        <pc:chgData name="Freymann, John (NIH/NCI) [C]" userId="afb7a142-95fc-49ac-a5e0-f6c32f76e744" providerId="ADAL" clId="{E55E1542-202F-4F8D-A141-48B59A9C2D72}" dt="2024-10-13T16:15:57.199" v="2853" actId="2696"/>
        <pc:sldMkLst>
          <pc:docMk/>
          <pc:sldMk cId="2481526477" sldId="5711"/>
        </pc:sldMkLst>
      </pc:sldChg>
      <pc:sldChg chg="delSp modSp add mod ord">
        <pc:chgData name="Freymann, John (NIH/NCI) [C]" userId="afb7a142-95fc-49ac-a5e0-f6c32f76e744" providerId="ADAL" clId="{E55E1542-202F-4F8D-A141-48B59A9C2D72}" dt="2024-11-12T14:53:51.789" v="5328" actId="20577"/>
        <pc:sldMkLst>
          <pc:docMk/>
          <pc:sldMk cId="252140498" sldId="5735"/>
        </pc:sldMkLst>
      </pc:sldChg>
      <pc:sldChg chg="delSp modSp add del mod">
        <pc:chgData name="Freymann, John (NIH/NCI) [C]" userId="afb7a142-95fc-49ac-a5e0-f6c32f76e744" providerId="ADAL" clId="{E55E1542-202F-4F8D-A141-48B59A9C2D72}" dt="2024-10-14T13:40:04.954" v="3282" actId="47"/>
        <pc:sldMkLst>
          <pc:docMk/>
          <pc:sldMk cId="1632078657" sldId="5736"/>
        </pc:sldMkLst>
      </pc:sldChg>
      <pc:sldChg chg="add del">
        <pc:chgData name="Freymann, John (NIH/NCI) [C]" userId="afb7a142-95fc-49ac-a5e0-f6c32f76e744" providerId="ADAL" clId="{E55E1542-202F-4F8D-A141-48B59A9C2D72}" dt="2024-10-14T13:35:35.491" v="3237" actId="47"/>
        <pc:sldMkLst>
          <pc:docMk/>
          <pc:sldMk cId="2390701682" sldId="5737"/>
        </pc:sldMkLst>
      </pc:sldChg>
      <pc:sldChg chg="addSp delSp modSp new del mod">
        <pc:chgData name="Freymann, John (NIH/NCI) [C]" userId="afb7a142-95fc-49ac-a5e0-f6c32f76e744" providerId="ADAL" clId="{E55E1542-202F-4F8D-A141-48B59A9C2D72}" dt="2024-10-14T13:48:17.788" v="3450" actId="2696"/>
        <pc:sldMkLst>
          <pc:docMk/>
          <pc:sldMk cId="3556147536" sldId="5737"/>
        </pc:sldMkLst>
      </pc:sldChg>
      <pc:sldChg chg="addSp delSp modSp add del mod">
        <pc:chgData name="Freymann, John (NIH/NCI) [C]" userId="afb7a142-95fc-49ac-a5e0-f6c32f76e744" providerId="ADAL" clId="{E55E1542-202F-4F8D-A141-48B59A9C2D72}" dt="2024-10-16T19:37:55.529" v="3990" actId="1076"/>
        <pc:sldMkLst>
          <pc:docMk/>
          <pc:sldMk cId="2814866992" sldId="5738"/>
        </pc:sldMkLst>
        <pc:spChg chg="mod">
          <ac:chgData name="Freymann, John (NIH/NCI) [C]" userId="afb7a142-95fc-49ac-a5e0-f6c32f76e744" providerId="ADAL" clId="{E55E1542-202F-4F8D-A141-48B59A9C2D72}" dt="2024-10-14T13:44:27.153" v="3340" actId="1076"/>
          <ac:spMkLst>
            <pc:docMk/>
            <pc:sldMk cId="2814866992" sldId="5738"/>
            <ac:spMk id="2" creationId="{3BB1104C-785B-4605-92E8-6159A4C1FF75}"/>
          </ac:spMkLst>
        </pc:spChg>
        <pc:spChg chg="mod">
          <ac:chgData name="Freymann, John (NIH/NCI) [C]" userId="afb7a142-95fc-49ac-a5e0-f6c32f76e744" providerId="ADAL" clId="{E55E1542-202F-4F8D-A141-48B59A9C2D72}" dt="2024-10-14T13:47:36.221" v="3448" actId="20578"/>
          <ac:spMkLst>
            <pc:docMk/>
            <pc:sldMk cId="2814866992" sldId="5738"/>
            <ac:spMk id="6" creationId="{55A4FCA4-AF33-448D-BC63-A2B486A1CBAC}"/>
          </ac:spMkLst>
        </pc:spChg>
        <pc:spChg chg="mod">
          <ac:chgData name="Freymann, John (NIH/NCI) [C]" userId="afb7a142-95fc-49ac-a5e0-f6c32f76e744" providerId="ADAL" clId="{E55E1542-202F-4F8D-A141-48B59A9C2D72}" dt="2024-10-14T13:44:50.323" v="3347" actId="403"/>
          <ac:spMkLst>
            <pc:docMk/>
            <pc:sldMk cId="2814866992" sldId="5738"/>
            <ac:spMk id="7" creationId="{19FD1D07-55F2-8B2E-23F2-88991DBB7786}"/>
          </ac:spMkLst>
        </pc:spChg>
        <pc:spChg chg="add mod">
          <ac:chgData name="Freymann, John (NIH/NCI) [C]" userId="afb7a142-95fc-49ac-a5e0-f6c32f76e744" providerId="ADAL" clId="{E55E1542-202F-4F8D-A141-48B59A9C2D72}" dt="2024-10-14T13:44:30.747" v="3341" actId="1076"/>
          <ac:spMkLst>
            <pc:docMk/>
            <pc:sldMk cId="2814866992" sldId="5738"/>
            <ac:spMk id="9" creationId="{FA9634EA-1721-21C7-B9D3-7EF7C166FBB4}"/>
          </ac:spMkLst>
        </pc:spChg>
        <pc:picChg chg="add mod">
          <ac:chgData name="Freymann, John (NIH/NCI) [C]" userId="afb7a142-95fc-49ac-a5e0-f6c32f76e744" providerId="ADAL" clId="{E55E1542-202F-4F8D-A141-48B59A9C2D72}" dt="2024-10-14T13:44:17.898" v="3338" actId="1076"/>
          <ac:picMkLst>
            <pc:docMk/>
            <pc:sldMk cId="2814866992" sldId="5738"/>
            <ac:picMk id="3" creationId="{7742FE76-D2AC-D8B7-CF71-9ED5069E09CB}"/>
          </ac:picMkLst>
        </pc:picChg>
        <pc:picChg chg="mod">
          <ac:chgData name="Freymann, John (NIH/NCI) [C]" userId="afb7a142-95fc-49ac-a5e0-f6c32f76e744" providerId="ADAL" clId="{E55E1542-202F-4F8D-A141-48B59A9C2D72}" dt="2024-10-14T13:44:21.086" v="3339" actId="1076"/>
          <ac:picMkLst>
            <pc:docMk/>
            <pc:sldMk cId="2814866992" sldId="5738"/>
            <ac:picMk id="4" creationId="{D7559792-E3A7-3736-4D49-F91C3283E44E}"/>
          </ac:picMkLst>
        </pc:picChg>
        <pc:cxnChg chg="add mod">
          <ac:chgData name="Freymann, John (NIH/NCI) [C]" userId="afb7a142-95fc-49ac-a5e0-f6c32f76e744" providerId="ADAL" clId="{E55E1542-202F-4F8D-A141-48B59A9C2D72}" dt="2024-10-16T19:37:55.529" v="3990" actId="1076"/>
          <ac:cxnSpMkLst>
            <pc:docMk/>
            <pc:sldMk cId="2814866992" sldId="5738"/>
            <ac:cxnSpMk id="8" creationId="{1AE60F5D-7C1E-534A-B6B1-A1930E7D2047}"/>
          </ac:cxnSpMkLst>
        </pc:cxnChg>
      </pc:sldChg>
      <pc:sldChg chg="del">
        <pc:chgData name="Freymann, John (NIH/NCI) [C]" userId="afb7a142-95fc-49ac-a5e0-f6c32f76e744" providerId="ADAL" clId="{E55E1542-202F-4F8D-A141-48B59A9C2D72}" dt="2024-10-14T18:59:45.055" v="3908" actId="2696"/>
        <pc:sldMkLst>
          <pc:docMk/>
          <pc:sldMk cId="4171129585" sldId="5739"/>
        </pc:sldMkLst>
      </pc:sldChg>
      <pc:sldChg chg="addSp modSp add mod ord">
        <pc:chgData name="Freymann, John (NIH/NCI) [C]" userId="afb7a142-95fc-49ac-a5e0-f6c32f76e744" providerId="ADAL" clId="{E55E1542-202F-4F8D-A141-48B59A9C2D72}" dt="2024-11-12T14:59:02.314" v="5359" actId="1038"/>
        <pc:sldMkLst>
          <pc:docMk/>
          <pc:sldMk cId="2785598419" sldId="5740"/>
        </pc:sldMkLst>
      </pc:sldChg>
      <pc:sldChg chg="modSp mod">
        <pc:chgData name="Freymann, John (NIH/NCI) [C]" userId="afb7a142-95fc-49ac-a5e0-f6c32f76e744" providerId="ADAL" clId="{E55E1542-202F-4F8D-A141-48B59A9C2D72}" dt="2024-10-18T16:02:30.247" v="4376" actId="1076"/>
        <pc:sldMkLst>
          <pc:docMk/>
          <pc:sldMk cId="2037329378" sldId="5741"/>
        </pc:sldMkLst>
      </pc:sldChg>
      <pc:sldChg chg="addSp delSp modSp add mod">
        <pc:chgData name="Freymann, John (NIH/NCI) [C]" userId="afb7a142-95fc-49ac-a5e0-f6c32f76e744" providerId="ADAL" clId="{E55E1542-202F-4F8D-A141-48B59A9C2D72}" dt="2024-10-21T13:02:33.023" v="4721" actId="14100"/>
        <pc:sldMkLst>
          <pc:docMk/>
          <pc:sldMk cId="3318586899" sldId="5742"/>
        </pc:sldMkLst>
        <pc:spChg chg="mod topLvl">
          <ac:chgData name="Freymann, John (NIH/NCI) [C]" userId="afb7a142-95fc-49ac-a5e0-f6c32f76e744" providerId="ADAL" clId="{E55E1542-202F-4F8D-A141-48B59A9C2D72}" dt="2024-10-21T13:01:47.219" v="4718" actId="1035"/>
          <ac:spMkLst>
            <pc:docMk/>
            <pc:sldMk cId="3318586899" sldId="5742"/>
            <ac:spMk id="6" creationId="{25AFDB6B-2F2A-B440-9B99-6DF27FEBC97B}"/>
          </ac:spMkLst>
        </pc:spChg>
        <pc:spChg chg="mod topLvl">
          <ac:chgData name="Freymann, John (NIH/NCI) [C]" userId="afb7a142-95fc-49ac-a5e0-f6c32f76e744" providerId="ADAL" clId="{E55E1542-202F-4F8D-A141-48B59A9C2D72}" dt="2024-10-21T13:01:59.561" v="4719" actId="255"/>
          <ac:spMkLst>
            <pc:docMk/>
            <pc:sldMk cId="3318586899" sldId="5742"/>
            <ac:spMk id="9" creationId="{1A3A3BE1-F0AD-D047-807E-64494125F103}"/>
          </ac:spMkLst>
        </pc:spChg>
        <pc:picChg chg="mod topLvl">
          <ac:chgData name="Freymann, John (NIH/NCI) [C]" userId="afb7a142-95fc-49ac-a5e0-f6c32f76e744" providerId="ADAL" clId="{E55E1542-202F-4F8D-A141-48B59A9C2D72}" dt="2024-10-21T13:02:33.023" v="4721" actId="14100"/>
          <ac:picMkLst>
            <pc:docMk/>
            <pc:sldMk cId="3318586899" sldId="5742"/>
            <ac:picMk id="3" creationId="{19C94AAE-80AC-9C4A-88E5-F2837B3B001D}"/>
          </ac:picMkLst>
        </pc:picChg>
        <pc:picChg chg="mod topLvl">
          <ac:chgData name="Freymann, John (NIH/NCI) [C]" userId="afb7a142-95fc-49ac-a5e0-f6c32f76e744" providerId="ADAL" clId="{E55E1542-202F-4F8D-A141-48B59A9C2D72}" dt="2024-10-21T13:01:30.461" v="4663" actId="1036"/>
          <ac:picMkLst>
            <pc:docMk/>
            <pc:sldMk cId="3318586899" sldId="5742"/>
            <ac:picMk id="4" creationId="{5970CDD6-E651-6540-B077-C6DB27A87CFA}"/>
          </ac:picMkLst>
        </pc:picChg>
        <pc:picChg chg="mod topLvl">
          <ac:chgData name="Freymann, John (NIH/NCI) [C]" userId="afb7a142-95fc-49ac-a5e0-f6c32f76e744" providerId="ADAL" clId="{E55E1542-202F-4F8D-A141-48B59A9C2D72}" dt="2024-10-21T13:01:47.219" v="4718" actId="1035"/>
          <ac:picMkLst>
            <pc:docMk/>
            <pc:sldMk cId="3318586899" sldId="5742"/>
            <ac:picMk id="7" creationId="{D3FD74F5-A73C-484D-A37F-BED89348EBC0}"/>
          </ac:picMkLst>
        </pc:picChg>
        <pc:picChg chg="mod topLvl">
          <ac:chgData name="Freymann, John (NIH/NCI) [C]" userId="afb7a142-95fc-49ac-a5e0-f6c32f76e744" providerId="ADAL" clId="{E55E1542-202F-4F8D-A141-48B59A9C2D72}" dt="2024-10-21T13:01:47.219" v="4718" actId="1035"/>
          <ac:picMkLst>
            <pc:docMk/>
            <pc:sldMk cId="3318586899" sldId="5742"/>
            <ac:picMk id="8" creationId="{BDA1D60B-673E-C049-BB52-21D3E83EC44C}"/>
          </ac:picMkLst>
        </pc:picChg>
        <pc:picChg chg="add mod">
          <ac:chgData name="Freymann, John (NIH/NCI) [C]" userId="afb7a142-95fc-49ac-a5e0-f6c32f76e744" providerId="ADAL" clId="{E55E1542-202F-4F8D-A141-48B59A9C2D72}" dt="2024-10-21T13:01:30.461" v="4663" actId="1036"/>
          <ac:picMkLst>
            <pc:docMk/>
            <pc:sldMk cId="3318586899" sldId="5742"/>
            <ac:picMk id="36" creationId="{07760DBD-D7DD-F4CE-EEBD-8538EBE61C08}"/>
          </ac:picMkLst>
        </pc:picChg>
        <pc:picChg chg="add mod">
          <ac:chgData name="Freymann, John (NIH/NCI) [C]" userId="afb7a142-95fc-49ac-a5e0-f6c32f76e744" providerId="ADAL" clId="{E55E1542-202F-4F8D-A141-48B59A9C2D72}" dt="2024-10-21T13:01:30.461" v="4663" actId="1036"/>
          <ac:picMkLst>
            <pc:docMk/>
            <pc:sldMk cId="3318586899" sldId="5742"/>
            <ac:picMk id="37" creationId="{1DA23845-14E7-61F0-7882-002422FFD8EE}"/>
          </ac:picMkLst>
        </pc:picChg>
      </pc:sldChg>
      <pc:sldChg chg="modSp mod modClrScheme chgLayout">
        <pc:chgData name="Freymann, John (NIH/NCI) [C]" userId="afb7a142-95fc-49ac-a5e0-f6c32f76e744" providerId="ADAL" clId="{E55E1542-202F-4F8D-A141-48B59A9C2D72}" dt="2024-11-10T13:25:03.855" v="5182" actId="20577"/>
        <pc:sldMkLst>
          <pc:docMk/>
          <pc:sldMk cId="1303324695" sldId="5743"/>
        </pc:sldMkLst>
      </pc:sldChg>
      <pc:sldChg chg="addSp modSp new mod ord">
        <pc:chgData name="Freymann, John (NIH/NCI) [C]" userId="afb7a142-95fc-49ac-a5e0-f6c32f76e744" providerId="ADAL" clId="{E55E1542-202F-4F8D-A141-48B59A9C2D72}" dt="2024-10-18T16:09:30.655" v="4469"/>
        <pc:sldMkLst>
          <pc:docMk/>
          <pc:sldMk cId="4237911031" sldId="5743"/>
        </pc:sldMkLst>
      </pc:sldChg>
      <pc:sldChg chg="add del">
        <pc:chgData name="Freymann, John (NIH/NCI) [C]" userId="afb7a142-95fc-49ac-a5e0-f6c32f76e744" providerId="ADAL" clId="{E55E1542-202F-4F8D-A141-48B59A9C2D72}" dt="2024-11-10T11:23:06.315" v="4826" actId="2890"/>
        <pc:sldMkLst>
          <pc:docMk/>
          <pc:sldMk cId="3060961330" sldId="5744"/>
        </pc:sldMkLst>
      </pc:sldChg>
      <pc:sldChg chg="addSp modSp add mod">
        <pc:chgData name="Freymann, John (NIH/NCI) [C]" userId="afb7a142-95fc-49ac-a5e0-f6c32f76e744" providerId="ADAL" clId="{E55E1542-202F-4F8D-A141-48B59A9C2D72}" dt="2024-11-10T11:35:41.641" v="4965" actId="1076"/>
        <pc:sldMkLst>
          <pc:docMk/>
          <pc:sldMk cId="4155819319" sldId="5744"/>
        </pc:sldMkLst>
      </pc:sldChg>
      <pc:sldChg chg="addSp delSp modSp add del mod">
        <pc:chgData name="Freymann, John (NIH/NCI) [C]" userId="afb7a142-95fc-49ac-a5e0-f6c32f76e744" providerId="ADAL" clId="{E55E1542-202F-4F8D-A141-48B59A9C2D72}" dt="2024-11-12T11:13:46.901" v="5237" actId="2696"/>
        <pc:sldMkLst>
          <pc:docMk/>
          <pc:sldMk cId="813267694" sldId="5745"/>
        </pc:sldMkLst>
      </pc:sldChg>
      <pc:sldChg chg="modSp new del mod ord">
        <pc:chgData name="Freymann, John (NIH/NCI) [C]" userId="afb7a142-95fc-49ac-a5e0-f6c32f76e744" providerId="ADAL" clId="{E55E1542-202F-4F8D-A141-48B59A9C2D72}" dt="2024-11-10T11:40:20.383" v="5070" actId="2696"/>
        <pc:sldMkLst>
          <pc:docMk/>
          <pc:sldMk cId="1825737945" sldId="5745"/>
        </pc:sldMkLst>
      </pc:sldChg>
      <pc:sldChg chg="addSp delSp modSp add mod">
        <pc:chgData name="Freymann, John (NIH/NCI) [C]" userId="afb7a142-95fc-49ac-a5e0-f6c32f76e744" providerId="ADAL" clId="{E55E1542-202F-4F8D-A141-48B59A9C2D72}" dt="2024-11-12T11:16:10.700" v="5251" actId="18131"/>
        <pc:sldMkLst>
          <pc:docMk/>
          <pc:sldMk cId="2532191293" sldId="5746"/>
        </pc:sldMkLst>
        <pc:spChg chg="mod">
          <ac:chgData name="Freymann, John (NIH/NCI) [C]" userId="afb7a142-95fc-49ac-a5e0-f6c32f76e744" providerId="ADAL" clId="{E55E1542-202F-4F8D-A141-48B59A9C2D72}" dt="2024-11-12T11:14:43.416" v="5240" actId="2085"/>
          <ac:spMkLst>
            <pc:docMk/>
            <pc:sldMk cId="2532191293" sldId="5746"/>
            <ac:spMk id="7" creationId="{80CF0012-32B0-2E3D-5ABC-7DA3FAC600B1}"/>
          </ac:spMkLst>
        </pc:spChg>
        <pc:picChg chg="mod modCrop">
          <ac:chgData name="Freymann, John (NIH/NCI) [C]" userId="afb7a142-95fc-49ac-a5e0-f6c32f76e744" providerId="ADAL" clId="{E55E1542-202F-4F8D-A141-48B59A9C2D72}" dt="2024-11-12T11:16:10.700" v="5251" actId="18131"/>
          <ac:picMkLst>
            <pc:docMk/>
            <pc:sldMk cId="2532191293" sldId="5746"/>
            <ac:picMk id="5" creationId="{B3C51F09-7C43-3D20-2CDF-B0FDEFBB9875}"/>
          </ac:picMkLst>
        </pc:picChg>
        <pc:picChg chg="add mod">
          <ac:chgData name="Freymann, John (NIH/NCI) [C]" userId="afb7a142-95fc-49ac-a5e0-f6c32f76e744" providerId="ADAL" clId="{E55E1542-202F-4F8D-A141-48B59A9C2D72}" dt="2024-11-12T11:14:16.896" v="5239" actId="1076"/>
          <ac:picMkLst>
            <pc:docMk/>
            <pc:sldMk cId="2532191293" sldId="5746"/>
            <ac:picMk id="1026" creationId="{BBDB0A74-95C5-7C48-344D-E1D3A47B6D35}"/>
          </ac:picMkLst>
        </pc:picChg>
      </pc:sldChg>
      <pc:sldChg chg="new">
        <pc:chgData name="Freymann, John (NIH/NCI) [C]" userId="afb7a142-95fc-49ac-a5e0-f6c32f76e744" providerId="ADAL" clId="{E55E1542-202F-4F8D-A141-48B59A9C2D72}" dt="2024-11-12T20:12:19.228" v="5360" actId="680"/>
        <pc:sldMkLst>
          <pc:docMk/>
          <pc:sldMk cId="513143249" sldId="5747"/>
        </pc:sldMkLst>
      </pc:sldChg>
    </pc:docChg>
  </pc:docChgLst>
  <pc:docChgLst>
    <pc:chgData name="Tacconelli, Michelle (NIH/NCI) [C]" userId="S::tacconellimf@nih.gov::f5f724e3-a38e-4030-9da0-79ff2415e227" providerId="AD" clId="Web-{C0208D36-955B-9EDC-B06F-7043CDAE19AE}"/>
    <pc:docChg chg="modSld">
      <pc:chgData name="Tacconelli, Michelle (NIH/NCI) [C]" userId="S::tacconellimf@nih.gov::f5f724e3-a38e-4030-9da0-79ff2415e227" providerId="AD" clId="Web-{C0208D36-955B-9EDC-B06F-7043CDAE19AE}" dt="2024-10-17T15:54:53.800" v="1" actId="20577"/>
      <pc:docMkLst>
        <pc:docMk/>
      </pc:docMkLst>
      <pc:sldChg chg="modSp">
        <pc:chgData name="Tacconelli, Michelle (NIH/NCI) [C]" userId="S::tacconellimf@nih.gov::f5f724e3-a38e-4030-9da0-79ff2415e227" providerId="AD" clId="Web-{C0208D36-955B-9EDC-B06F-7043CDAE19AE}" dt="2024-10-17T15:54:53.800" v="1" actId="20577"/>
        <pc:sldMkLst>
          <pc:docMk/>
          <pc:sldMk cId="2528826918" sldId="272"/>
        </pc:sldMkLst>
      </pc:sldChg>
    </pc:docChg>
  </pc:docChgLst>
  <pc:docChgLst>
    <pc:chgData name="Kirby, Justin (NIH/NCI) [C]" userId="8d3c9af1-f52e-4b5f-9a23-c8e598575322" providerId="ADAL" clId="{122409A5-6330-2E47-9143-27A1FCAA62AF}"/>
    <pc:docChg chg="undo custSel addSld delSld modSld sldOrd">
      <pc:chgData name="Kirby, Justin (NIH/NCI) [C]" userId="8d3c9af1-f52e-4b5f-9a23-c8e598575322" providerId="ADAL" clId="{122409A5-6330-2E47-9143-27A1FCAA62AF}" dt="2024-10-18T16:01:35.767" v="3454" actId="1076"/>
      <pc:docMkLst>
        <pc:docMk/>
      </pc:docMkLst>
      <pc:sldChg chg="modSp add mod">
        <pc:chgData name="Kirby, Justin (NIH/NCI) [C]" userId="8d3c9af1-f52e-4b5f-9a23-c8e598575322" providerId="ADAL" clId="{122409A5-6330-2E47-9143-27A1FCAA62AF}" dt="2024-10-09T15:12:35.428" v="66" actId="20577"/>
        <pc:sldMkLst>
          <pc:docMk/>
          <pc:sldMk cId="1123409123" sldId="320"/>
        </pc:sldMkLst>
        <pc:spChg chg="mod">
          <ac:chgData name="Kirby, Justin (NIH/NCI) [C]" userId="8d3c9af1-f52e-4b5f-9a23-c8e598575322" providerId="ADAL" clId="{122409A5-6330-2E47-9143-27A1FCAA62AF}" dt="2024-10-09T15:11:34.769" v="34" actId="20577"/>
          <ac:spMkLst>
            <pc:docMk/>
            <pc:sldMk cId="1123409123" sldId="320"/>
            <ac:spMk id="5" creationId="{6027A717-440E-40BC-B7C2-010099649864}"/>
          </ac:spMkLst>
        </pc:spChg>
        <pc:spChg chg="mod">
          <ac:chgData name="Kirby, Justin (NIH/NCI) [C]" userId="8d3c9af1-f52e-4b5f-9a23-c8e598575322" providerId="ADAL" clId="{122409A5-6330-2E47-9143-27A1FCAA62AF}" dt="2024-10-09T15:12:35.428" v="66" actId="20577"/>
          <ac:spMkLst>
            <pc:docMk/>
            <pc:sldMk cId="1123409123" sldId="320"/>
            <ac:spMk id="6" creationId="{93F64BA8-7634-40A4-845F-497C568C900C}"/>
          </ac:spMkLst>
        </pc:spChg>
        <pc:spChg chg="mod">
          <ac:chgData name="Kirby, Justin (NIH/NCI) [C]" userId="8d3c9af1-f52e-4b5f-9a23-c8e598575322" providerId="ADAL" clId="{122409A5-6330-2E47-9143-27A1FCAA62AF}" dt="2024-10-09T15:11:51.252" v="48" actId="6549"/>
          <ac:spMkLst>
            <pc:docMk/>
            <pc:sldMk cId="1123409123" sldId="320"/>
            <ac:spMk id="7" creationId="{D5E5B16A-580E-46C1-8F61-290979B16CE1}"/>
          </ac:spMkLst>
        </pc:spChg>
        <pc:spChg chg="mod">
          <ac:chgData name="Kirby, Justin (NIH/NCI) [C]" userId="8d3c9af1-f52e-4b5f-9a23-c8e598575322" providerId="ADAL" clId="{122409A5-6330-2E47-9143-27A1FCAA62AF}" dt="2024-10-09T15:11:57.004" v="49" actId="6549"/>
          <ac:spMkLst>
            <pc:docMk/>
            <pc:sldMk cId="1123409123" sldId="320"/>
            <ac:spMk id="8" creationId="{FBC29CC9-AF28-40FF-93A8-38371CE0FF73}"/>
          </ac:spMkLst>
        </pc:spChg>
        <pc:spChg chg="mod">
          <ac:chgData name="Kirby, Justin (NIH/NCI) [C]" userId="8d3c9af1-f52e-4b5f-9a23-c8e598575322" providerId="ADAL" clId="{122409A5-6330-2E47-9143-27A1FCAA62AF}" dt="2024-10-09T15:12:23.605" v="65" actId="20577"/>
          <ac:spMkLst>
            <pc:docMk/>
            <pc:sldMk cId="1123409123" sldId="320"/>
            <ac:spMk id="9" creationId="{0887FCDF-8704-4F5D-9BDD-84E55D3C81F2}"/>
          </ac:spMkLst>
        </pc:spChg>
        <pc:spChg chg="mod">
          <ac:chgData name="Kirby, Justin (NIH/NCI) [C]" userId="8d3c9af1-f52e-4b5f-9a23-c8e598575322" providerId="ADAL" clId="{122409A5-6330-2E47-9143-27A1FCAA62AF}" dt="2024-10-09T15:11:18.810" v="6" actId="20577"/>
          <ac:spMkLst>
            <pc:docMk/>
            <pc:sldMk cId="1123409123" sldId="320"/>
            <ac:spMk id="11" creationId="{17014432-EBD3-4C48-B81B-9ECFFFD32CE5}"/>
          </ac:spMkLst>
        </pc:spChg>
      </pc:sldChg>
      <pc:sldChg chg="add">
        <pc:chgData name="Kirby, Justin (NIH/NCI) [C]" userId="8d3c9af1-f52e-4b5f-9a23-c8e598575322" providerId="ADAL" clId="{122409A5-6330-2E47-9143-27A1FCAA62AF}" dt="2024-10-09T15:14:10.241" v="67"/>
        <pc:sldMkLst>
          <pc:docMk/>
          <pc:sldMk cId="916374314" sldId="328"/>
        </pc:sldMkLst>
      </pc:sldChg>
      <pc:sldChg chg="add">
        <pc:chgData name="Kirby, Justin (NIH/NCI) [C]" userId="8d3c9af1-f52e-4b5f-9a23-c8e598575322" providerId="ADAL" clId="{122409A5-6330-2E47-9143-27A1FCAA62AF}" dt="2024-10-09T15:10:49.564" v="2"/>
        <pc:sldMkLst>
          <pc:docMk/>
          <pc:sldMk cId="3734797690" sldId="681"/>
        </pc:sldMkLst>
      </pc:sldChg>
      <pc:sldChg chg="add">
        <pc:chgData name="Kirby, Justin (NIH/NCI) [C]" userId="8d3c9af1-f52e-4b5f-9a23-c8e598575322" providerId="ADAL" clId="{122409A5-6330-2E47-9143-27A1FCAA62AF}" dt="2024-10-09T15:11:12.211" v="3"/>
        <pc:sldMkLst>
          <pc:docMk/>
          <pc:sldMk cId="4019653906" sldId="859"/>
        </pc:sldMkLst>
      </pc:sldChg>
      <pc:sldChg chg="add">
        <pc:chgData name="Kirby, Justin (NIH/NCI) [C]" userId="8d3c9af1-f52e-4b5f-9a23-c8e598575322" providerId="ADAL" clId="{122409A5-6330-2E47-9143-27A1FCAA62AF}" dt="2024-10-09T15:10:49.564" v="2"/>
        <pc:sldMkLst>
          <pc:docMk/>
          <pc:sldMk cId="2498428205" sldId="905"/>
        </pc:sldMkLst>
      </pc:sldChg>
      <pc:sldChg chg="add del">
        <pc:chgData name="Kirby, Justin (NIH/NCI) [C]" userId="8d3c9af1-f52e-4b5f-9a23-c8e598575322" providerId="ADAL" clId="{122409A5-6330-2E47-9143-27A1FCAA62AF}" dt="2024-10-09T15:16:13.069" v="78" actId="2696"/>
        <pc:sldMkLst>
          <pc:docMk/>
          <pc:sldMk cId="4181160646" sldId="945"/>
        </pc:sldMkLst>
      </pc:sldChg>
      <pc:sldChg chg="add">
        <pc:chgData name="Kirby, Justin (NIH/NCI) [C]" userId="8d3c9af1-f52e-4b5f-9a23-c8e598575322" providerId="ADAL" clId="{122409A5-6330-2E47-9143-27A1FCAA62AF}" dt="2024-10-09T15:11:12.211" v="3"/>
        <pc:sldMkLst>
          <pc:docMk/>
          <pc:sldMk cId="613156531" sldId="984"/>
        </pc:sldMkLst>
      </pc:sldChg>
      <pc:sldChg chg="addSp delSp modSp add mod">
        <pc:chgData name="Kirby, Justin (NIH/NCI) [C]" userId="8d3c9af1-f52e-4b5f-9a23-c8e598575322" providerId="ADAL" clId="{122409A5-6330-2E47-9143-27A1FCAA62AF}" dt="2024-10-09T15:51:35.633" v="1766" actId="1076"/>
        <pc:sldMkLst>
          <pc:docMk/>
          <pc:sldMk cId="1177435951" sldId="1000"/>
        </pc:sldMkLst>
      </pc:sldChg>
      <pc:sldChg chg="addSp delSp mod">
        <pc:chgData name="Kirby, Justin (NIH/NCI) [C]" userId="8d3c9af1-f52e-4b5f-9a23-c8e598575322" providerId="ADAL" clId="{122409A5-6330-2E47-9143-27A1FCAA62AF}" dt="2024-10-09T15:09:54.641" v="1" actId="478"/>
        <pc:sldMkLst>
          <pc:docMk/>
          <pc:sldMk cId="3518228066" sldId="1002"/>
        </pc:sldMkLst>
      </pc:sldChg>
      <pc:sldChg chg="del">
        <pc:chgData name="Kirby, Justin (NIH/NCI) [C]" userId="8d3c9af1-f52e-4b5f-9a23-c8e598575322" providerId="ADAL" clId="{122409A5-6330-2E47-9143-27A1FCAA62AF}" dt="2024-10-09T15:18:30.119" v="79" actId="2696"/>
        <pc:sldMkLst>
          <pc:docMk/>
          <pc:sldMk cId="2102801986" sldId="1003"/>
        </pc:sldMkLst>
      </pc:sldChg>
      <pc:sldChg chg="modSp add mod">
        <pc:chgData name="Kirby, Justin (NIH/NCI) [C]" userId="8d3c9af1-f52e-4b5f-9a23-c8e598575322" providerId="ADAL" clId="{122409A5-6330-2E47-9143-27A1FCAA62AF}" dt="2024-10-09T15:57:48.094" v="2524" actId="20577"/>
        <pc:sldMkLst>
          <pc:docMk/>
          <pc:sldMk cId="3029718287" sldId="1003"/>
        </pc:sldMkLst>
      </pc:sldChg>
      <pc:sldChg chg="modSp add mod ord">
        <pc:chgData name="Kirby, Justin (NIH/NCI) [C]" userId="8d3c9af1-f52e-4b5f-9a23-c8e598575322" providerId="ADAL" clId="{122409A5-6330-2E47-9143-27A1FCAA62AF}" dt="2024-10-09T15:22:01.104" v="129" actId="20578"/>
        <pc:sldMkLst>
          <pc:docMk/>
          <pc:sldMk cId="3006825452" sldId="5662"/>
        </pc:sldMkLst>
        <pc:spChg chg="mod">
          <ac:chgData name="Kirby, Justin (NIH/NCI) [C]" userId="8d3c9af1-f52e-4b5f-9a23-c8e598575322" providerId="ADAL" clId="{122409A5-6330-2E47-9143-27A1FCAA62AF}" dt="2024-10-09T15:15:37.814" v="76" actId="20577"/>
          <ac:spMkLst>
            <pc:docMk/>
            <pc:sldMk cId="3006825452" sldId="5662"/>
            <ac:spMk id="3" creationId="{F4233F6A-2478-435D-A6AA-569E60ACD1B4}"/>
          </ac:spMkLst>
        </pc:spChg>
      </pc:sldChg>
      <pc:sldChg chg="modSp add mod">
        <pc:chgData name="Kirby, Justin (NIH/NCI) [C]" userId="8d3c9af1-f52e-4b5f-9a23-c8e598575322" providerId="ADAL" clId="{122409A5-6330-2E47-9143-27A1FCAA62AF}" dt="2024-10-11T13:39:24.567" v="2757" actId="113"/>
        <pc:sldMkLst>
          <pc:docMk/>
          <pc:sldMk cId="1750493194" sldId="5664"/>
        </pc:sldMkLst>
      </pc:sldChg>
      <pc:sldChg chg="modSp add mod">
        <pc:chgData name="Kirby, Justin (NIH/NCI) [C]" userId="8d3c9af1-f52e-4b5f-9a23-c8e598575322" providerId="ADAL" clId="{122409A5-6330-2E47-9143-27A1FCAA62AF}" dt="2024-10-09T15:51:00.485" v="1746" actId="14100"/>
        <pc:sldMkLst>
          <pc:docMk/>
          <pc:sldMk cId="4203344737" sldId="5688"/>
        </pc:sldMkLst>
      </pc:sldChg>
      <pc:sldChg chg="add ord">
        <pc:chgData name="Kirby, Justin (NIH/NCI) [C]" userId="8d3c9af1-f52e-4b5f-9a23-c8e598575322" providerId="ADAL" clId="{122409A5-6330-2E47-9143-27A1FCAA62AF}" dt="2024-10-09T15:28:55.827" v="490" actId="20578"/>
        <pc:sldMkLst>
          <pc:docMk/>
          <pc:sldMk cId="3018123358" sldId="5689"/>
        </pc:sldMkLst>
      </pc:sldChg>
      <pc:sldChg chg="addSp modSp new mod">
        <pc:chgData name="Kirby, Justin (NIH/NCI) [C]" userId="8d3c9af1-f52e-4b5f-9a23-c8e598575322" providerId="ADAL" clId="{122409A5-6330-2E47-9143-27A1FCAA62AF}" dt="2024-10-09T16:06:00.891" v="2756" actId="20577"/>
        <pc:sldMkLst>
          <pc:docMk/>
          <pc:sldMk cId="1224992579" sldId="5690"/>
        </pc:sldMkLst>
      </pc:sldChg>
      <pc:sldChg chg="add">
        <pc:chgData name="Kirby, Justin (NIH/NCI) [C]" userId="8d3c9af1-f52e-4b5f-9a23-c8e598575322" providerId="ADAL" clId="{122409A5-6330-2E47-9143-27A1FCAA62AF}" dt="2024-10-09T15:24:57.960" v="273"/>
        <pc:sldMkLst>
          <pc:docMk/>
          <pc:sldMk cId="3455728739" sldId="5697"/>
        </pc:sldMkLst>
      </pc:sldChg>
      <pc:sldChg chg="addSp modSp add mod">
        <pc:chgData name="Kirby, Justin (NIH/NCI) [C]" userId="8d3c9af1-f52e-4b5f-9a23-c8e598575322" providerId="ADAL" clId="{122409A5-6330-2E47-9143-27A1FCAA62AF}" dt="2024-10-09T15:35:51.573" v="1000" actId="27636"/>
        <pc:sldMkLst>
          <pc:docMk/>
          <pc:sldMk cId="1728141240" sldId="5703"/>
        </pc:sldMkLst>
      </pc:sldChg>
      <pc:sldChg chg="addSp delSp modSp add del mod">
        <pc:chgData name="Kirby, Justin (NIH/NCI) [C]" userId="8d3c9af1-f52e-4b5f-9a23-c8e598575322" providerId="ADAL" clId="{122409A5-6330-2E47-9143-27A1FCAA62AF}" dt="2024-10-09T15:36:23.049" v="1001" actId="2696"/>
        <pc:sldMkLst>
          <pc:docMk/>
          <pc:sldMk cId="999189632" sldId="5704"/>
        </pc:sldMkLst>
      </pc:sldChg>
      <pc:sldChg chg="addSp modSp new mod">
        <pc:chgData name="Kirby, Justin (NIH/NCI) [C]" userId="8d3c9af1-f52e-4b5f-9a23-c8e598575322" providerId="ADAL" clId="{122409A5-6330-2E47-9143-27A1FCAA62AF}" dt="2024-10-09T15:48:28.236" v="1739" actId="1076"/>
        <pc:sldMkLst>
          <pc:docMk/>
          <pc:sldMk cId="3200694336" sldId="5704"/>
        </pc:sldMkLst>
      </pc:sldChg>
      <pc:sldChg chg="modSp mod">
        <pc:chgData name="Kirby, Justin (NIH/NCI) [C]" userId="8d3c9af1-f52e-4b5f-9a23-c8e598575322" providerId="ADAL" clId="{122409A5-6330-2E47-9143-27A1FCAA62AF}" dt="2024-10-11T13:42:15.827" v="2851" actId="20577"/>
        <pc:sldMkLst>
          <pc:docMk/>
          <pc:sldMk cId="3319078630" sldId="5707"/>
        </pc:sldMkLst>
      </pc:sldChg>
      <pc:sldChg chg="addSp modSp mod">
        <pc:chgData name="Kirby, Justin (NIH/NCI) [C]" userId="8d3c9af1-f52e-4b5f-9a23-c8e598575322" providerId="ADAL" clId="{122409A5-6330-2E47-9143-27A1FCAA62AF}" dt="2024-10-18T16:01:35.767" v="3454" actId="1076"/>
        <pc:sldMkLst>
          <pc:docMk/>
          <pc:sldMk cId="2037329378" sldId="5741"/>
        </pc:sldMkLst>
      </pc:sldChg>
    </pc:docChg>
  </pc:docChgLst>
  <pc:docChgLst>
    <pc:chgData name="Avula, Ramesh (NIH/NCI) [C]" userId="S::avulart@nih.gov::ca0ee776-9c12-4c05-b4fc-01ef7a1eb5ae" providerId="AD" clId="Web-{DFB8529C-AE92-7168-68B3-2CDE4293C16A}"/>
    <pc:docChg chg="addSld modSld">
      <pc:chgData name="Avula, Ramesh (NIH/NCI) [C]" userId="S::avulart@nih.gov::ca0ee776-9c12-4c05-b4fc-01ef7a1eb5ae" providerId="AD" clId="Web-{DFB8529C-AE92-7168-68B3-2CDE4293C16A}" dt="2024-10-15T22:34:05.504" v="111" actId="14100"/>
      <pc:docMkLst>
        <pc:docMk/>
      </pc:docMkLst>
      <pc:sldChg chg="modSp">
        <pc:chgData name="Avula, Ramesh (NIH/NCI) [C]" userId="S::avulart@nih.gov::ca0ee776-9c12-4c05-b4fc-01ef7a1eb5ae" providerId="AD" clId="Web-{DFB8529C-AE92-7168-68B3-2CDE4293C16A}" dt="2024-10-14T17:58:54.308" v="3" actId="20577"/>
        <pc:sldMkLst>
          <pc:docMk/>
          <pc:sldMk cId="3006850136" sldId="5708"/>
        </pc:sldMkLst>
      </pc:sldChg>
      <pc:sldChg chg="modSp new">
        <pc:chgData name="Avula, Ramesh (NIH/NCI) [C]" userId="S::avulart@nih.gov::ca0ee776-9c12-4c05-b4fc-01ef7a1eb5ae" providerId="AD" clId="Web-{DFB8529C-AE92-7168-68B3-2CDE4293C16A}" dt="2024-10-14T18:06:36.433" v="78" actId="20577"/>
        <pc:sldMkLst>
          <pc:docMk/>
          <pc:sldMk cId="4171129585" sldId="5739"/>
        </pc:sldMkLst>
      </pc:sldChg>
      <pc:sldChg chg="addSp delSp modSp new">
        <pc:chgData name="Avula, Ramesh (NIH/NCI) [C]" userId="S::avulart@nih.gov::ca0ee776-9c12-4c05-b4fc-01ef7a1eb5ae" providerId="AD" clId="Web-{DFB8529C-AE92-7168-68B3-2CDE4293C16A}" dt="2024-10-15T22:34:05.504" v="111" actId="14100"/>
        <pc:sldMkLst>
          <pc:docMk/>
          <pc:sldMk cId="2037329378" sldId="5741"/>
        </pc:sldMkLst>
      </pc:sldChg>
    </pc:docChg>
  </pc:docChgLst>
  <pc:docChgLst>
    <pc:chgData name="Avula, Ramesh (NIH/NCI) [C]" userId="S::avulart@nih.gov::ca0ee776-9c12-4c05-b4fc-01ef7a1eb5ae" providerId="AD" clId="Web-{C1877950-7BFB-0074-212F-EE56D6582F4B}"/>
    <pc:docChg chg="addSld delSld modSld">
      <pc:chgData name="Avula, Ramesh (NIH/NCI) [C]" userId="S::avulart@nih.gov::ca0ee776-9c12-4c05-b4fc-01ef7a1eb5ae" providerId="AD" clId="Web-{C1877950-7BFB-0074-212F-EE56D6582F4B}" dt="2024-10-17T14:21:04.805" v="16"/>
      <pc:docMkLst>
        <pc:docMk/>
      </pc:docMkLst>
      <pc:sldChg chg="addSp delSp modSp">
        <pc:chgData name="Avula, Ramesh (NIH/NCI) [C]" userId="S::avulart@nih.gov::ca0ee776-9c12-4c05-b4fc-01ef7a1eb5ae" providerId="AD" clId="Web-{C1877950-7BFB-0074-212F-EE56D6582F4B}" dt="2024-10-17T14:20:50.149" v="15" actId="14100"/>
        <pc:sldMkLst>
          <pc:docMk/>
          <pc:sldMk cId="2037329378" sldId="5741"/>
        </pc:sldMkLst>
      </pc:sldChg>
      <pc:sldChg chg="addSp delSp modSp new del">
        <pc:chgData name="Avula, Ramesh (NIH/NCI) [C]" userId="S::avulart@nih.gov::ca0ee776-9c12-4c05-b4fc-01ef7a1eb5ae" providerId="AD" clId="Web-{C1877950-7BFB-0074-212F-EE56D6582F4B}" dt="2024-10-17T14:21:04.805" v="16"/>
        <pc:sldMkLst>
          <pc:docMk/>
          <pc:sldMk cId="2638716019" sldId="5742"/>
        </pc:sldMkLst>
      </pc:sldChg>
    </pc:docChg>
  </pc:docChgLst>
  <pc:docChgLst>
    <pc:chgData name="Kirby, Justin (NIH/NCI) [C]" userId="8d3c9af1-f52e-4b5f-9a23-c8e598575322" providerId="ADAL" clId="{0EFF7A2F-1A27-C645-BC19-E5EDDF36166B}"/>
    <pc:docChg chg="custSel delSld modSld sldOrd">
      <pc:chgData name="Kirby, Justin (NIH/NCI) [C]" userId="8d3c9af1-f52e-4b5f-9a23-c8e598575322" providerId="ADAL" clId="{0EFF7A2F-1A27-C645-BC19-E5EDDF36166B}" dt="2024-11-29T14:37:20.228" v="68" actId="6549"/>
      <pc:docMkLst>
        <pc:docMk/>
      </pc:docMkLst>
      <pc:sldChg chg="modSp mod">
        <pc:chgData name="Kirby, Justin (NIH/NCI) [C]" userId="8d3c9af1-f52e-4b5f-9a23-c8e598575322" providerId="ADAL" clId="{0EFF7A2F-1A27-C645-BC19-E5EDDF36166B}" dt="2024-11-29T14:37:20.228" v="68" actId="6549"/>
        <pc:sldMkLst>
          <pc:docMk/>
          <pc:sldMk cId="1123409123" sldId="320"/>
        </pc:sldMkLst>
        <pc:spChg chg="mod">
          <ac:chgData name="Kirby, Justin (NIH/NCI) [C]" userId="8d3c9af1-f52e-4b5f-9a23-c8e598575322" providerId="ADAL" clId="{0EFF7A2F-1A27-C645-BC19-E5EDDF36166B}" dt="2024-11-29T14:37:20.228" v="68" actId="6549"/>
          <ac:spMkLst>
            <pc:docMk/>
            <pc:sldMk cId="1123409123" sldId="320"/>
            <ac:spMk id="5" creationId="{6027A717-440E-40BC-B7C2-010099649864}"/>
          </ac:spMkLst>
        </pc:spChg>
      </pc:sldChg>
      <pc:sldChg chg="del">
        <pc:chgData name="Kirby, Justin (NIH/NCI) [C]" userId="8d3c9af1-f52e-4b5f-9a23-c8e598575322" providerId="ADAL" clId="{0EFF7A2F-1A27-C645-BC19-E5EDDF36166B}" dt="2024-11-29T14:31:52.305" v="61" actId="2696"/>
        <pc:sldMkLst>
          <pc:docMk/>
          <pc:sldMk cId="3541758461" sldId="1004"/>
        </pc:sldMkLst>
      </pc:sldChg>
      <pc:sldChg chg="del">
        <pc:chgData name="Kirby, Justin (NIH/NCI) [C]" userId="8d3c9af1-f52e-4b5f-9a23-c8e598575322" providerId="ADAL" clId="{0EFF7A2F-1A27-C645-BC19-E5EDDF36166B}" dt="2024-11-29T14:36:29.084" v="66" actId="2696"/>
        <pc:sldMkLst>
          <pc:docMk/>
          <pc:sldMk cId="1750493194" sldId="5664"/>
        </pc:sldMkLst>
      </pc:sldChg>
      <pc:sldChg chg="del">
        <pc:chgData name="Kirby, Justin (NIH/NCI) [C]" userId="8d3c9af1-f52e-4b5f-9a23-c8e598575322" providerId="ADAL" clId="{0EFF7A2F-1A27-C645-BC19-E5EDDF36166B}" dt="2024-11-29T14:36:35.273" v="67" actId="2696"/>
        <pc:sldMkLst>
          <pc:docMk/>
          <pc:sldMk cId="419174370" sldId="5665"/>
        </pc:sldMkLst>
      </pc:sldChg>
      <pc:sldChg chg="del">
        <pc:chgData name="Kirby, Justin (NIH/NCI) [C]" userId="8d3c9af1-f52e-4b5f-9a23-c8e598575322" providerId="ADAL" clId="{0EFF7A2F-1A27-C645-BC19-E5EDDF36166B}" dt="2024-11-29T14:32:18.492" v="62" actId="2696"/>
        <pc:sldMkLst>
          <pc:docMk/>
          <pc:sldMk cId="4203344737" sldId="5688"/>
        </pc:sldMkLst>
      </pc:sldChg>
      <pc:sldChg chg="del">
        <pc:chgData name="Kirby, Justin (NIH/NCI) [C]" userId="8d3c9af1-f52e-4b5f-9a23-c8e598575322" providerId="ADAL" clId="{0EFF7A2F-1A27-C645-BC19-E5EDDF36166B}" dt="2024-11-29T14:36:29.084" v="66" actId="2696"/>
        <pc:sldMkLst>
          <pc:docMk/>
          <pc:sldMk cId="3018123358" sldId="5689"/>
        </pc:sldMkLst>
      </pc:sldChg>
      <pc:sldChg chg="del">
        <pc:chgData name="Kirby, Justin (NIH/NCI) [C]" userId="8d3c9af1-f52e-4b5f-9a23-c8e598575322" providerId="ADAL" clId="{0EFF7A2F-1A27-C645-BC19-E5EDDF36166B}" dt="2024-11-29T14:36:29.084" v="66" actId="2696"/>
        <pc:sldMkLst>
          <pc:docMk/>
          <pc:sldMk cId="1224992579" sldId="5690"/>
        </pc:sldMkLst>
      </pc:sldChg>
      <pc:sldChg chg="del">
        <pc:chgData name="Kirby, Justin (NIH/NCI) [C]" userId="8d3c9af1-f52e-4b5f-9a23-c8e598575322" providerId="ADAL" clId="{0EFF7A2F-1A27-C645-BC19-E5EDDF36166B}" dt="2024-11-29T14:36:35.273" v="67" actId="2696"/>
        <pc:sldMkLst>
          <pc:docMk/>
          <pc:sldMk cId="2286045149" sldId="5693"/>
        </pc:sldMkLst>
      </pc:sldChg>
      <pc:sldChg chg="del">
        <pc:chgData name="Kirby, Justin (NIH/NCI) [C]" userId="8d3c9af1-f52e-4b5f-9a23-c8e598575322" providerId="ADAL" clId="{0EFF7A2F-1A27-C645-BC19-E5EDDF36166B}" dt="2024-11-29T14:36:29.084" v="66" actId="2696"/>
        <pc:sldMkLst>
          <pc:docMk/>
          <pc:sldMk cId="1728141240" sldId="5703"/>
        </pc:sldMkLst>
      </pc:sldChg>
      <pc:sldChg chg="del">
        <pc:chgData name="Kirby, Justin (NIH/NCI) [C]" userId="8d3c9af1-f52e-4b5f-9a23-c8e598575322" providerId="ADAL" clId="{0EFF7A2F-1A27-C645-BC19-E5EDDF36166B}" dt="2024-11-29T14:36:29.084" v="66" actId="2696"/>
        <pc:sldMkLst>
          <pc:docMk/>
          <pc:sldMk cId="3200694336" sldId="5704"/>
        </pc:sldMkLst>
      </pc:sldChg>
      <pc:sldChg chg="ord">
        <pc:chgData name="Kirby, Justin (NIH/NCI) [C]" userId="8d3c9af1-f52e-4b5f-9a23-c8e598575322" providerId="ADAL" clId="{0EFF7A2F-1A27-C645-BC19-E5EDDF36166B}" dt="2024-11-29T14:33:04.491" v="63" actId="20578"/>
        <pc:sldMkLst>
          <pc:docMk/>
          <pc:sldMk cId="771355531" sldId="5705"/>
        </pc:sldMkLst>
      </pc:sldChg>
      <pc:sldChg chg="del">
        <pc:chgData name="Kirby, Justin (NIH/NCI) [C]" userId="8d3c9af1-f52e-4b5f-9a23-c8e598575322" providerId="ADAL" clId="{0EFF7A2F-1A27-C645-BC19-E5EDDF36166B}" dt="2024-11-29T14:36:29.084" v="66" actId="2696"/>
        <pc:sldMkLst>
          <pc:docMk/>
          <pc:sldMk cId="1168915977" sldId="5706"/>
        </pc:sldMkLst>
      </pc:sldChg>
      <pc:sldChg chg="del">
        <pc:chgData name="Kirby, Justin (NIH/NCI) [C]" userId="8d3c9af1-f52e-4b5f-9a23-c8e598575322" providerId="ADAL" clId="{0EFF7A2F-1A27-C645-BC19-E5EDDF36166B}" dt="2024-11-29T14:36:35.273" v="67" actId="2696"/>
        <pc:sldMkLst>
          <pc:docMk/>
          <pc:sldMk cId="3006850136" sldId="5708"/>
        </pc:sldMkLst>
      </pc:sldChg>
      <pc:sldChg chg="del">
        <pc:chgData name="Kirby, Justin (NIH/NCI) [C]" userId="8d3c9af1-f52e-4b5f-9a23-c8e598575322" providerId="ADAL" clId="{0EFF7A2F-1A27-C645-BC19-E5EDDF36166B}" dt="2024-11-29T14:36:35.273" v="67" actId="2696"/>
        <pc:sldMkLst>
          <pc:docMk/>
          <pc:sldMk cId="1221334632" sldId="5709"/>
        </pc:sldMkLst>
      </pc:sldChg>
      <pc:sldChg chg="del">
        <pc:chgData name="Kirby, Justin (NIH/NCI) [C]" userId="8d3c9af1-f52e-4b5f-9a23-c8e598575322" providerId="ADAL" clId="{0EFF7A2F-1A27-C645-BC19-E5EDDF36166B}" dt="2024-11-29T14:36:35.273" v="67" actId="2696"/>
        <pc:sldMkLst>
          <pc:docMk/>
          <pc:sldMk cId="2046488864" sldId="5730"/>
        </pc:sldMkLst>
      </pc:sldChg>
      <pc:sldChg chg="del">
        <pc:chgData name="Kirby, Justin (NIH/NCI) [C]" userId="8d3c9af1-f52e-4b5f-9a23-c8e598575322" providerId="ADAL" clId="{0EFF7A2F-1A27-C645-BC19-E5EDDF36166B}" dt="2024-11-29T14:36:35.273" v="67" actId="2696"/>
        <pc:sldMkLst>
          <pc:docMk/>
          <pc:sldMk cId="731718802" sldId="5733"/>
        </pc:sldMkLst>
      </pc:sldChg>
      <pc:sldChg chg="del">
        <pc:chgData name="Kirby, Justin (NIH/NCI) [C]" userId="8d3c9af1-f52e-4b5f-9a23-c8e598575322" providerId="ADAL" clId="{0EFF7A2F-1A27-C645-BC19-E5EDDF36166B}" dt="2024-11-29T14:36:35.273" v="67" actId="2696"/>
        <pc:sldMkLst>
          <pc:docMk/>
          <pc:sldMk cId="3301958311" sldId="5734"/>
        </pc:sldMkLst>
      </pc:sldChg>
      <pc:sldChg chg="del">
        <pc:chgData name="Kirby, Justin (NIH/NCI) [C]" userId="8d3c9af1-f52e-4b5f-9a23-c8e598575322" providerId="ADAL" clId="{0EFF7A2F-1A27-C645-BC19-E5EDDF36166B}" dt="2024-11-29T14:35:52.555" v="64" actId="2696"/>
        <pc:sldMkLst>
          <pc:docMk/>
          <pc:sldMk cId="252140498" sldId="5735"/>
        </pc:sldMkLst>
      </pc:sldChg>
      <pc:sldChg chg="del">
        <pc:chgData name="Kirby, Justin (NIH/NCI) [C]" userId="8d3c9af1-f52e-4b5f-9a23-c8e598575322" providerId="ADAL" clId="{0EFF7A2F-1A27-C645-BC19-E5EDDF36166B}" dt="2024-11-29T14:36:00.648" v="65" actId="2696"/>
        <pc:sldMkLst>
          <pc:docMk/>
          <pc:sldMk cId="2785598419" sldId="5740"/>
        </pc:sldMkLst>
      </pc:sldChg>
      <pc:sldChg chg="del">
        <pc:chgData name="Kirby, Justin (NIH/NCI) [C]" userId="8d3c9af1-f52e-4b5f-9a23-c8e598575322" providerId="ADAL" clId="{0EFF7A2F-1A27-C645-BC19-E5EDDF36166B}" dt="2024-11-29T14:36:35.273" v="67" actId="2696"/>
        <pc:sldMkLst>
          <pc:docMk/>
          <pc:sldMk cId="2037329378" sldId="5741"/>
        </pc:sldMkLst>
      </pc:sldChg>
      <pc:sldChg chg="del">
        <pc:chgData name="Kirby, Justin (NIH/NCI) [C]" userId="8d3c9af1-f52e-4b5f-9a23-c8e598575322" providerId="ADAL" clId="{0EFF7A2F-1A27-C645-BC19-E5EDDF36166B}" dt="2024-11-29T14:36:29.084" v="66" actId="2696"/>
        <pc:sldMkLst>
          <pc:docMk/>
          <pc:sldMk cId="1303324695" sldId="5743"/>
        </pc:sldMkLst>
      </pc:sldChg>
      <pc:sldChg chg="del">
        <pc:chgData name="Kirby, Justin (NIH/NCI) [C]" userId="8d3c9af1-f52e-4b5f-9a23-c8e598575322" providerId="ADAL" clId="{0EFF7A2F-1A27-C645-BC19-E5EDDF36166B}" dt="2024-11-29T14:36:29.084" v="66" actId="2696"/>
        <pc:sldMkLst>
          <pc:docMk/>
          <pc:sldMk cId="954929597" sldId="5744"/>
        </pc:sldMkLst>
      </pc:sldChg>
      <pc:sldChg chg="modSp mod">
        <pc:chgData name="Kirby, Justin (NIH/NCI) [C]" userId="8d3c9af1-f52e-4b5f-9a23-c8e598575322" providerId="ADAL" clId="{0EFF7A2F-1A27-C645-BC19-E5EDDF36166B}" dt="2024-11-29T14:31:46.618" v="60" actId="20577"/>
        <pc:sldMkLst>
          <pc:docMk/>
          <pc:sldMk cId="2532191293" sldId="5746"/>
        </pc:sldMkLst>
        <pc:spChg chg="mod">
          <ac:chgData name="Kirby, Justin (NIH/NCI) [C]" userId="8d3c9af1-f52e-4b5f-9a23-c8e598575322" providerId="ADAL" clId="{0EFF7A2F-1A27-C645-BC19-E5EDDF36166B}" dt="2024-11-29T14:31:46.618" v="60" actId="20577"/>
          <ac:spMkLst>
            <pc:docMk/>
            <pc:sldMk cId="2532191293" sldId="5746"/>
            <ac:spMk id="2" creationId="{4CCFBE7B-6932-F5E0-E65B-2FD4B393DCF3}"/>
          </ac:spMkLst>
        </pc:spChg>
        <pc:spChg chg="mod">
          <ac:chgData name="Kirby, Justin (NIH/NCI) [C]" userId="8d3c9af1-f52e-4b5f-9a23-c8e598575322" providerId="ADAL" clId="{0EFF7A2F-1A27-C645-BC19-E5EDDF36166B}" dt="2024-11-29T14:31:36.317" v="54" actId="1076"/>
          <ac:spMkLst>
            <pc:docMk/>
            <pc:sldMk cId="2532191293" sldId="5746"/>
            <ac:spMk id="3" creationId="{45597EF2-77DC-C115-CD14-00EF9E96677A}"/>
          </ac:spMkLst>
        </pc:spChg>
      </pc:sldChg>
      <pc:sldChg chg="del">
        <pc:chgData name="Kirby, Justin (NIH/NCI) [C]" userId="8d3c9af1-f52e-4b5f-9a23-c8e598575322" providerId="ADAL" clId="{0EFF7A2F-1A27-C645-BC19-E5EDDF36166B}" dt="2024-11-29T14:36:35.273" v="67" actId="2696"/>
        <pc:sldMkLst>
          <pc:docMk/>
          <pc:sldMk cId="513143249" sldId="5747"/>
        </pc:sldMkLst>
      </pc:sldChg>
      <pc:sldMasterChg chg="delSldLayout">
        <pc:chgData name="Kirby, Justin (NIH/NCI) [C]" userId="8d3c9af1-f52e-4b5f-9a23-c8e598575322" providerId="ADAL" clId="{0EFF7A2F-1A27-C645-BC19-E5EDDF36166B}" dt="2024-11-29T14:36:29.084" v="66" actId="2696"/>
        <pc:sldMasterMkLst>
          <pc:docMk/>
          <pc:sldMasterMk cId="3415972519" sldId="2147484371"/>
        </pc:sldMasterMkLst>
        <pc:sldLayoutChg chg="del">
          <pc:chgData name="Kirby, Justin (NIH/NCI) [C]" userId="8d3c9af1-f52e-4b5f-9a23-c8e598575322" providerId="ADAL" clId="{0EFF7A2F-1A27-C645-BC19-E5EDDF36166B}" dt="2024-11-29T14:36:29.084" v="66" actId="2696"/>
          <pc:sldLayoutMkLst>
            <pc:docMk/>
            <pc:sldMasterMk cId="3415972519" sldId="2147484371"/>
            <pc:sldLayoutMk cId="436968063" sldId="2147484416"/>
          </pc:sldLayoutMkLst>
        </pc:sldLayoutChg>
      </pc:sldMasterChg>
    </pc:docChg>
  </pc:docChgLst>
  <pc:docChgLst>
    <pc:chgData name="Tacconelli, Michelle (NIH/NCI) [C]" userId="S::tacconellimf@nih.gov::f5f724e3-a38e-4030-9da0-79ff2415e227" providerId="AD" clId="Web-{BF168A6D-56D0-2FE1-A5F1-F785762D425A}"/>
    <pc:docChg chg="modSld">
      <pc:chgData name="Tacconelli, Michelle (NIH/NCI) [C]" userId="S::tacconellimf@nih.gov::f5f724e3-a38e-4030-9da0-79ff2415e227" providerId="AD" clId="Web-{BF168A6D-56D0-2FE1-A5F1-F785762D425A}" dt="2024-10-21T14:54:39.917" v="5" actId="1076"/>
      <pc:docMkLst>
        <pc:docMk/>
      </pc:docMkLst>
      <pc:sldChg chg="addSp delSp modSp">
        <pc:chgData name="Tacconelli, Michelle (NIH/NCI) [C]" userId="S::tacconellimf@nih.gov::f5f724e3-a38e-4030-9da0-79ff2415e227" providerId="AD" clId="Web-{BF168A6D-56D0-2FE1-A5F1-F785762D425A}" dt="2024-10-21T14:54:39.917" v="5" actId="1076"/>
        <pc:sldMkLst>
          <pc:docMk/>
          <pc:sldMk cId="252140498" sldId="573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64EAB1-631D-4C34-9265-CD754F16E876}" type="doc">
      <dgm:prSet loTypeId="urn:microsoft.com/office/officeart/2011/layout/CircleProcess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24E6027-4B7A-4AFD-B2E0-EBFBA1DA7F34}">
      <dgm:prSet phldrT="[Text]" custT="1"/>
      <dgm:spPr/>
      <dgm:t>
        <a:bodyPr/>
        <a:lstStyle/>
        <a:p>
          <a:r>
            <a:rPr lang="en-US" sz="1600" b="1"/>
            <a:t>De-identification</a:t>
          </a:r>
          <a:r>
            <a:rPr lang="en-US" sz="1600"/>
            <a:t> and Quality Assurance Process.</a:t>
          </a:r>
        </a:p>
      </dgm:t>
    </dgm:pt>
    <dgm:pt modelId="{2B79E0C9-C5AB-4549-B3F0-788A2F77BC6C}" type="parTrans" cxnId="{67C51D1C-0AB3-4672-82A8-37A1A3C7878D}">
      <dgm:prSet/>
      <dgm:spPr/>
      <dgm:t>
        <a:bodyPr/>
        <a:lstStyle/>
        <a:p>
          <a:endParaRPr lang="en-US" sz="2400"/>
        </a:p>
      </dgm:t>
    </dgm:pt>
    <dgm:pt modelId="{BBD90770-69C2-490E-8F17-2D76159A1CC8}" type="sibTrans" cxnId="{67C51D1C-0AB3-4672-82A8-37A1A3C7878D}">
      <dgm:prSet/>
      <dgm:spPr/>
      <dgm:t>
        <a:bodyPr/>
        <a:lstStyle/>
        <a:p>
          <a:endParaRPr lang="en-US" sz="2400"/>
        </a:p>
      </dgm:t>
    </dgm:pt>
    <dgm:pt modelId="{128099E8-4205-4E10-8780-A88998703728}">
      <dgm:prSet phldrT="[Text]" custT="1"/>
      <dgm:spPr/>
      <dgm:t>
        <a:bodyPr/>
        <a:lstStyle/>
        <a:p>
          <a:r>
            <a:rPr lang="en-US" sz="1600"/>
            <a:t>Live </a:t>
          </a:r>
          <a:r>
            <a:rPr lang="en-US" sz="1600" b="1"/>
            <a:t>Submission Support </a:t>
          </a:r>
          <a:r>
            <a:rPr lang="en-US" sz="1600"/>
            <a:t>from beginning to end.</a:t>
          </a:r>
        </a:p>
      </dgm:t>
    </dgm:pt>
    <dgm:pt modelId="{E658AE2F-5B2A-43B8-AE1E-B61258CDE43A}" type="parTrans" cxnId="{B4C713A6-5B4A-40B0-84C2-BD741C621AAC}">
      <dgm:prSet/>
      <dgm:spPr/>
      <dgm:t>
        <a:bodyPr/>
        <a:lstStyle/>
        <a:p>
          <a:endParaRPr lang="en-US" sz="2400"/>
        </a:p>
      </dgm:t>
    </dgm:pt>
    <dgm:pt modelId="{16689245-A6E8-42F8-8369-E3C6CBADA57B}" type="sibTrans" cxnId="{B4C713A6-5B4A-40B0-84C2-BD741C621AAC}">
      <dgm:prSet/>
      <dgm:spPr/>
      <dgm:t>
        <a:bodyPr/>
        <a:lstStyle/>
        <a:p>
          <a:endParaRPr lang="en-US" sz="2400"/>
        </a:p>
      </dgm:t>
    </dgm:pt>
    <dgm:pt modelId="{A62A28C1-ED1F-4B88-8AC3-CBD21DFF2466}">
      <dgm:prSet phldrT="[Text]" custT="1"/>
      <dgm:spPr/>
      <dgm:t>
        <a:bodyPr/>
        <a:lstStyle/>
        <a:p>
          <a:r>
            <a:rPr lang="en-US" sz="1600"/>
            <a:t>Reliable, Persistent </a:t>
          </a:r>
          <a:r>
            <a:rPr lang="en-US" sz="1600" b="1"/>
            <a:t>Hosting</a:t>
          </a:r>
          <a:endParaRPr lang="en-US" sz="1600"/>
        </a:p>
      </dgm:t>
    </dgm:pt>
    <dgm:pt modelId="{4510C855-F1D0-45D2-A251-F348B2FE4466}" type="parTrans" cxnId="{8895CF0D-AE58-48F0-AB99-4C9CA1B729F8}">
      <dgm:prSet/>
      <dgm:spPr/>
      <dgm:t>
        <a:bodyPr/>
        <a:lstStyle/>
        <a:p>
          <a:endParaRPr lang="en-US" sz="2400"/>
        </a:p>
      </dgm:t>
    </dgm:pt>
    <dgm:pt modelId="{AE4BD618-FD16-44D4-812E-E3312DA4B782}" type="sibTrans" cxnId="{8895CF0D-AE58-48F0-AB99-4C9CA1B729F8}">
      <dgm:prSet/>
      <dgm:spPr/>
      <dgm:t>
        <a:bodyPr/>
        <a:lstStyle/>
        <a:p>
          <a:endParaRPr lang="en-US" sz="2400"/>
        </a:p>
      </dgm:t>
    </dgm:pt>
    <dgm:pt modelId="{29583975-5170-477C-BAC8-39D81A5F2F38}">
      <dgm:prSet phldrT="[Text]" custT="1"/>
      <dgm:spPr/>
      <dgm:t>
        <a:bodyPr/>
        <a:lstStyle/>
        <a:p>
          <a:r>
            <a:rPr lang="en-US" sz="1600" b="1"/>
            <a:t>Data citations</a:t>
          </a:r>
          <a:r>
            <a:rPr lang="en-US" sz="1600"/>
            <a:t> for findability and academic credit</a:t>
          </a:r>
        </a:p>
      </dgm:t>
    </dgm:pt>
    <dgm:pt modelId="{BC216548-1540-4005-B185-CFC5FF6CEE6F}" type="parTrans" cxnId="{C3C2B193-B0BE-48F7-BC6C-BBC58D1C381D}">
      <dgm:prSet/>
      <dgm:spPr/>
      <dgm:t>
        <a:bodyPr/>
        <a:lstStyle/>
        <a:p>
          <a:endParaRPr lang="en-US"/>
        </a:p>
      </dgm:t>
    </dgm:pt>
    <dgm:pt modelId="{84789F55-A664-4ED1-9659-4AC4D7A24631}" type="sibTrans" cxnId="{C3C2B193-B0BE-48F7-BC6C-BBC58D1C381D}">
      <dgm:prSet/>
      <dgm:spPr/>
      <dgm:t>
        <a:bodyPr/>
        <a:lstStyle/>
        <a:p>
          <a:endParaRPr lang="en-US"/>
        </a:p>
      </dgm:t>
    </dgm:pt>
    <dgm:pt modelId="{3C15AC45-D7ED-402D-AFFF-1E57A2A87C45}" type="pres">
      <dgm:prSet presAssocID="{D064EAB1-631D-4C34-9265-CD754F16E876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008D581-1A50-4388-9EC8-9849FB898A9F}" type="pres">
      <dgm:prSet presAssocID="{29583975-5170-477C-BAC8-39D81A5F2F38}" presName="Accent4" presStyleCnt="0"/>
      <dgm:spPr/>
    </dgm:pt>
    <dgm:pt modelId="{026ED1FD-C675-4B94-BC8A-9C87F913E2BA}" type="pres">
      <dgm:prSet presAssocID="{29583975-5170-477C-BAC8-39D81A5F2F38}" presName="Accent" presStyleLbl="node1" presStyleIdx="0" presStyleCnt="4"/>
      <dgm:spPr/>
    </dgm:pt>
    <dgm:pt modelId="{0110AD58-0290-4BA4-AD77-6844DBDC8349}" type="pres">
      <dgm:prSet presAssocID="{29583975-5170-477C-BAC8-39D81A5F2F38}" presName="ParentBackground4" presStyleCnt="0"/>
      <dgm:spPr/>
    </dgm:pt>
    <dgm:pt modelId="{EC4F4E74-13A2-4405-B7E4-2A972263F44D}" type="pres">
      <dgm:prSet presAssocID="{29583975-5170-477C-BAC8-39D81A5F2F38}" presName="ParentBackground" presStyleLbl="fgAcc1" presStyleIdx="0" presStyleCnt="4"/>
      <dgm:spPr/>
    </dgm:pt>
    <dgm:pt modelId="{8A81C362-B69F-4EBF-A8CF-E55BB6465C1E}" type="pres">
      <dgm:prSet presAssocID="{29583975-5170-477C-BAC8-39D81A5F2F3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BB5F426-8DF8-4305-824B-F2D75CDD9AE3}" type="pres">
      <dgm:prSet presAssocID="{A62A28C1-ED1F-4B88-8AC3-CBD21DFF2466}" presName="Accent3" presStyleCnt="0"/>
      <dgm:spPr/>
    </dgm:pt>
    <dgm:pt modelId="{4576E6D3-EA45-4FC9-AD50-19F7537A4AD7}" type="pres">
      <dgm:prSet presAssocID="{A62A28C1-ED1F-4B88-8AC3-CBD21DFF2466}" presName="Accent" presStyleLbl="node1" presStyleIdx="1" presStyleCnt="4"/>
      <dgm:spPr/>
    </dgm:pt>
    <dgm:pt modelId="{DFFE8BEC-EBB5-48A9-ABCC-EA2925209A99}" type="pres">
      <dgm:prSet presAssocID="{A62A28C1-ED1F-4B88-8AC3-CBD21DFF2466}" presName="ParentBackground3" presStyleCnt="0"/>
      <dgm:spPr/>
    </dgm:pt>
    <dgm:pt modelId="{EA30BAB8-83FF-4EF3-8877-E4FF00DAFBD0}" type="pres">
      <dgm:prSet presAssocID="{A62A28C1-ED1F-4B88-8AC3-CBD21DFF2466}" presName="ParentBackground" presStyleLbl="fgAcc1" presStyleIdx="1" presStyleCnt="4"/>
      <dgm:spPr/>
    </dgm:pt>
    <dgm:pt modelId="{0448E9B0-39FD-4B22-B72C-A30DF48EF43E}" type="pres">
      <dgm:prSet presAssocID="{A62A28C1-ED1F-4B88-8AC3-CBD21DFF2466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91CB985-F307-43A6-95A1-E3AD4FAF9D7D}" type="pres">
      <dgm:prSet presAssocID="{128099E8-4205-4E10-8780-A88998703728}" presName="Accent2" presStyleCnt="0"/>
      <dgm:spPr/>
    </dgm:pt>
    <dgm:pt modelId="{C7A68079-8B6C-43DC-881D-3248967F58FE}" type="pres">
      <dgm:prSet presAssocID="{128099E8-4205-4E10-8780-A88998703728}" presName="Accent" presStyleLbl="node1" presStyleIdx="2" presStyleCnt="4"/>
      <dgm:spPr/>
    </dgm:pt>
    <dgm:pt modelId="{3C9C6260-5DA1-4271-A68E-64C44DE619FA}" type="pres">
      <dgm:prSet presAssocID="{128099E8-4205-4E10-8780-A88998703728}" presName="ParentBackground2" presStyleCnt="0"/>
      <dgm:spPr/>
    </dgm:pt>
    <dgm:pt modelId="{928AC006-553A-437B-A54C-54030CBEDB47}" type="pres">
      <dgm:prSet presAssocID="{128099E8-4205-4E10-8780-A88998703728}" presName="ParentBackground" presStyleLbl="fgAcc1" presStyleIdx="2" presStyleCnt="4"/>
      <dgm:spPr/>
    </dgm:pt>
    <dgm:pt modelId="{AD86DA3A-AFD2-4D10-A47A-927E372B55DD}" type="pres">
      <dgm:prSet presAssocID="{128099E8-4205-4E10-8780-A8899870372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9CEBD2D-FE9E-418F-9998-5AE81446EBC3}" type="pres">
      <dgm:prSet presAssocID="{824E6027-4B7A-4AFD-B2E0-EBFBA1DA7F34}" presName="Accent1" presStyleCnt="0"/>
      <dgm:spPr/>
    </dgm:pt>
    <dgm:pt modelId="{4096BBE8-B37A-4C8D-8234-AB54F539D26A}" type="pres">
      <dgm:prSet presAssocID="{824E6027-4B7A-4AFD-B2E0-EBFBA1DA7F34}" presName="Accent" presStyleLbl="node1" presStyleIdx="3" presStyleCnt="4"/>
      <dgm:spPr/>
    </dgm:pt>
    <dgm:pt modelId="{454E029D-0A71-4218-8934-7E9073094AAE}" type="pres">
      <dgm:prSet presAssocID="{824E6027-4B7A-4AFD-B2E0-EBFBA1DA7F34}" presName="ParentBackground1" presStyleCnt="0"/>
      <dgm:spPr/>
    </dgm:pt>
    <dgm:pt modelId="{A6F469A0-84F0-4AD1-BFCD-C6AA2D031065}" type="pres">
      <dgm:prSet presAssocID="{824E6027-4B7A-4AFD-B2E0-EBFBA1DA7F34}" presName="ParentBackground" presStyleLbl="fgAcc1" presStyleIdx="3" presStyleCnt="4"/>
      <dgm:spPr/>
    </dgm:pt>
    <dgm:pt modelId="{7B24F159-310C-4DC5-B396-059B82F2B344}" type="pres">
      <dgm:prSet presAssocID="{824E6027-4B7A-4AFD-B2E0-EBFBA1DA7F34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8895CF0D-AE58-48F0-AB99-4C9CA1B729F8}" srcId="{D064EAB1-631D-4C34-9265-CD754F16E876}" destId="{A62A28C1-ED1F-4B88-8AC3-CBD21DFF2466}" srcOrd="2" destOrd="0" parTransId="{4510C855-F1D0-45D2-A251-F348B2FE4466}" sibTransId="{AE4BD618-FD16-44D4-812E-E3312DA4B782}"/>
    <dgm:cxn modelId="{06C0E90D-B726-4095-8798-6B0E430E0330}" type="presOf" srcId="{A62A28C1-ED1F-4B88-8AC3-CBD21DFF2466}" destId="{0448E9B0-39FD-4B22-B72C-A30DF48EF43E}" srcOrd="1" destOrd="0" presId="urn:microsoft.com/office/officeart/2011/layout/CircleProcess"/>
    <dgm:cxn modelId="{D099760E-9984-4486-B5A0-B72B9B2353E4}" type="presOf" srcId="{824E6027-4B7A-4AFD-B2E0-EBFBA1DA7F34}" destId="{A6F469A0-84F0-4AD1-BFCD-C6AA2D031065}" srcOrd="0" destOrd="0" presId="urn:microsoft.com/office/officeart/2011/layout/CircleProcess"/>
    <dgm:cxn modelId="{67C51D1C-0AB3-4672-82A8-37A1A3C7878D}" srcId="{D064EAB1-631D-4C34-9265-CD754F16E876}" destId="{824E6027-4B7A-4AFD-B2E0-EBFBA1DA7F34}" srcOrd="0" destOrd="0" parTransId="{2B79E0C9-C5AB-4549-B3F0-788A2F77BC6C}" sibTransId="{BBD90770-69C2-490E-8F17-2D76159A1CC8}"/>
    <dgm:cxn modelId="{15147224-BCEB-4ACD-9A25-16AE72725DCC}" type="presOf" srcId="{128099E8-4205-4E10-8780-A88998703728}" destId="{928AC006-553A-437B-A54C-54030CBEDB47}" srcOrd="0" destOrd="0" presId="urn:microsoft.com/office/officeart/2011/layout/CircleProcess"/>
    <dgm:cxn modelId="{6C9BAB82-487D-4A7E-8A93-5EFB71C25476}" type="presOf" srcId="{29583975-5170-477C-BAC8-39D81A5F2F38}" destId="{8A81C362-B69F-4EBF-A8CF-E55BB6465C1E}" srcOrd="1" destOrd="0" presId="urn:microsoft.com/office/officeart/2011/layout/CircleProcess"/>
    <dgm:cxn modelId="{C3C2B193-B0BE-48F7-BC6C-BBC58D1C381D}" srcId="{D064EAB1-631D-4C34-9265-CD754F16E876}" destId="{29583975-5170-477C-BAC8-39D81A5F2F38}" srcOrd="3" destOrd="0" parTransId="{BC216548-1540-4005-B185-CFC5FF6CEE6F}" sibTransId="{84789F55-A664-4ED1-9659-4AC4D7A24631}"/>
    <dgm:cxn modelId="{B4C713A6-5B4A-40B0-84C2-BD741C621AAC}" srcId="{D064EAB1-631D-4C34-9265-CD754F16E876}" destId="{128099E8-4205-4E10-8780-A88998703728}" srcOrd="1" destOrd="0" parTransId="{E658AE2F-5B2A-43B8-AE1E-B61258CDE43A}" sibTransId="{16689245-A6E8-42F8-8369-E3C6CBADA57B}"/>
    <dgm:cxn modelId="{BC8280BB-7DF4-447F-80E4-D01558C383DC}" type="presOf" srcId="{128099E8-4205-4E10-8780-A88998703728}" destId="{AD86DA3A-AFD2-4D10-A47A-927E372B55DD}" srcOrd="1" destOrd="0" presId="urn:microsoft.com/office/officeart/2011/layout/CircleProcess"/>
    <dgm:cxn modelId="{8029F9BD-D98D-417D-A4ED-465BF1273B5D}" type="presOf" srcId="{A62A28C1-ED1F-4B88-8AC3-CBD21DFF2466}" destId="{EA30BAB8-83FF-4EF3-8877-E4FF00DAFBD0}" srcOrd="0" destOrd="0" presId="urn:microsoft.com/office/officeart/2011/layout/CircleProcess"/>
    <dgm:cxn modelId="{7F569ECD-EE6A-43B8-92A1-8AE51C596053}" type="presOf" srcId="{29583975-5170-477C-BAC8-39D81A5F2F38}" destId="{EC4F4E74-13A2-4405-B7E4-2A972263F44D}" srcOrd="0" destOrd="0" presId="urn:microsoft.com/office/officeart/2011/layout/CircleProcess"/>
    <dgm:cxn modelId="{78C9F6D9-C23F-414F-A78F-BE2FAC4DB781}" type="presOf" srcId="{824E6027-4B7A-4AFD-B2E0-EBFBA1DA7F34}" destId="{7B24F159-310C-4DC5-B396-059B82F2B344}" srcOrd="1" destOrd="0" presId="urn:microsoft.com/office/officeart/2011/layout/CircleProcess"/>
    <dgm:cxn modelId="{6F396AE2-6852-4C8D-95F2-2C8F7DF0F4E3}" type="presOf" srcId="{D064EAB1-631D-4C34-9265-CD754F16E876}" destId="{3C15AC45-D7ED-402D-AFFF-1E57A2A87C45}" srcOrd="0" destOrd="0" presId="urn:microsoft.com/office/officeart/2011/layout/CircleProcess"/>
    <dgm:cxn modelId="{EE17B8E8-D51E-40B8-A469-AD02DB3002C1}" type="presParOf" srcId="{3C15AC45-D7ED-402D-AFFF-1E57A2A87C45}" destId="{5008D581-1A50-4388-9EC8-9849FB898A9F}" srcOrd="0" destOrd="0" presId="urn:microsoft.com/office/officeart/2011/layout/CircleProcess"/>
    <dgm:cxn modelId="{654C9F18-8112-47AF-85FA-4AE55A31C449}" type="presParOf" srcId="{5008D581-1A50-4388-9EC8-9849FB898A9F}" destId="{026ED1FD-C675-4B94-BC8A-9C87F913E2BA}" srcOrd="0" destOrd="0" presId="urn:microsoft.com/office/officeart/2011/layout/CircleProcess"/>
    <dgm:cxn modelId="{2ECAC03B-0531-45C7-9DE0-276909C610A7}" type="presParOf" srcId="{3C15AC45-D7ED-402D-AFFF-1E57A2A87C45}" destId="{0110AD58-0290-4BA4-AD77-6844DBDC8349}" srcOrd="1" destOrd="0" presId="urn:microsoft.com/office/officeart/2011/layout/CircleProcess"/>
    <dgm:cxn modelId="{2D974900-4685-4F6C-B392-BD7BA93ADA74}" type="presParOf" srcId="{0110AD58-0290-4BA4-AD77-6844DBDC8349}" destId="{EC4F4E74-13A2-4405-B7E4-2A972263F44D}" srcOrd="0" destOrd="0" presId="urn:microsoft.com/office/officeart/2011/layout/CircleProcess"/>
    <dgm:cxn modelId="{FED34069-D1AB-4DAD-AE93-976D3F4ED0BE}" type="presParOf" srcId="{3C15AC45-D7ED-402D-AFFF-1E57A2A87C45}" destId="{8A81C362-B69F-4EBF-A8CF-E55BB6465C1E}" srcOrd="2" destOrd="0" presId="urn:microsoft.com/office/officeart/2011/layout/CircleProcess"/>
    <dgm:cxn modelId="{1159B14A-0472-4E3D-8714-73C4F1B67412}" type="presParOf" srcId="{3C15AC45-D7ED-402D-AFFF-1E57A2A87C45}" destId="{FBB5F426-8DF8-4305-824B-F2D75CDD9AE3}" srcOrd="3" destOrd="0" presId="urn:microsoft.com/office/officeart/2011/layout/CircleProcess"/>
    <dgm:cxn modelId="{F8C4FA6B-9398-4107-98C4-DA739D0ED22B}" type="presParOf" srcId="{FBB5F426-8DF8-4305-824B-F2D75CDD9AE3}" destId="{4576E6D3-EA45-4FC9-AD50-19F7537A4AD7}" srcOrd="0" destOrd="0" presId="urn:microsoft.com/office/officeart/2011/layout/CircleProcess"/>
    <dgm:cxn modelId="{8958A578-E3F1-4D51-8A17-1C372F477B1F}" type="presParOf" srcId="{3C15AC45-D7ED-402D-AFFF-1E57A2A87C45}" destId="{DFFE8BEC-EBB5-48A9-ABCC-EA2925209A99}" srcOrd="4" destOrd="0" presId="urn:microsoft.com/office/officeart/2011/layout/CircleProcess"/>
    <dgm:cxn modelId="{0B4EE41C-C985-4BA4-AC7F-C4B40F7A1207}" type="presParOf" srcId="{DFFE8BEC-EBB5-48A9-ABCC-EA2925209A99}" destId="{EA30BAB8-83FF-4EF3-8877-E4FF00DAFBD0}" srcOrd="0" destOrd="0" presId="urn:microsoft.com/office/officeart/2011/layout/CircleProcess"/>
    <dgm:cxn modelId="{D48E8456-A8E4-442A-9103-7DAE46CAFA41}" type="presParOf" srcId="{3C15AC45-D7ED-402D-AFFF-1E57A2A87C45}" destId="{0448E9B0-39FD-4B22-B72C-A30DF48EF43E}" srcOrd="5" destOrd="0" presId="urn:microsoft.com/office/officeart/2011/layout/CircleProcess"/>
    <dgm:cxn modelId="{46C1F349-5F23-4ED6-89BF-D730F23BDB39}" type="presParOf" srcId="{3C15AC45-D7ED-402D-AFFF-1E57A2A87C45}" destId="{191CB985-F307-43A6-95A1-E3AD4FAF9D7D}" srcOrd="6" destOrd="0" presId="urn:microsoft.com/office/officeart/2011/layout/CircleProcess"/>
    <dgm:cxn modelId="{A64DBA9A-CC2F-4976-84B0-D7F541EE89EC}" type="presParOf" srcId="{191CB985-F307-43A6-95A1-E3AD4FAF9D7D}" destId="{C7A68079-8B6C-43DC-881D-3248967F58FE}" srcOrd="0" destOrd="0" presId="urn:microsoft.com/office/officeart/2011/layout/CircleProcess"/>
    <dgm:cxn modelId="{EF5CE60B-E071-486E-8207-0EBC6102A514}" type="presParOf" srcId="{3C15AC45-D7ED-402D-AFFF-1E57A2A87C45}" destId="{3C9C6260-5DA1-4271-A68E-64C44DE619FA}" srcOrd="7" destOrd="0" presId="urn:microsoft.com/office/officeart/2011/layout/CircleProcess"/>
    <dgm:cxn modelId="{3D914316-2E12-43AE-A9DD-C2FA872B7D69}" type="presParOf" srcId="{3C9C6260-5DA1-4271-A68E-64C44DE619FA}" destId="{928AC006-553A-437B-A54C-54030CBEDB47}" srcOrd="0" destOrd="0" presId="urn:microsoft.com/office/officeart/2011/layout/CircleProcess"/>
    <dgm:cxn modelId="{79899F54-BC08-491A-B287-5E1E5D96B40C}" type="presParOf" srcId="{3C15AC45-D7ED-402D-AFFF-1E57A2A87C45}" destId="{AD86DA3A-AFD2-4D10-A47A-927E372B55DD}" srcOrd="8" destOrd="0" presId="urn:microsoft.com/office/officeart/2011/layout/CircleProcess"/>
    <dgm:cxn modelId="{FDE20208-FA6E-4380-B7B5-ECE5092B0D91}" type="presParOf" srcId="{3C15AC45-D7ED-402D-AFFF-1E57A2A87C45}" destId="{C9CEBD2D-FE9E-418F-9998-5AE81446EBC3}" srcOrd="9" destOrd="0" presId="urn:microsoft.com/office/officeart/2011/layout/CircleProcess"/>
    <dgm:cxn modelId="{2CFF3063-BDC7-4E37-B849-A3B083812203}" type="presParOf" srcId="{C9CEBD2D-FE9E-418F-9998-5AE81446EBC3}" destId="{4096BBE8-B37A-4C8D-8234-AB54F539D26A}" srcOrd="0" destOrd="0" presId="urn:microsoft.com/office/officeart/2011/layout/CircleProcess"/>
    <dgm:cxn modelId="{B3335193-D111-4ADF-AE43-7BF36FAA28DF}" type="presParOf" srcId="{3C15AC45-D7ED-402D-AFFF-1E57A2A87C45}" destId="{454E029D-0A71-4218-8934-7E9073094AAE}" srcOrd="10" destOrd="0" presId="urn:microsoft.com/office/officeart/2011/layout/CircleProcess"/>
    <dgm:cxn modelId="{411F2D1B-708A-4B57-83FD-9E47BA424DEC}" type="presParOf" srcId="{454E029D-0A71-4218-8934-7E9073094AAE}" destId="{A6F469A0-84F0-4AD1-BFCD-C6AA2D031065}" srcOrd="0" destOrd="0" presId="urn:microsoft.com/office/officeart/2011/layout/CircleProcess"/>
    <dgm:cxn modelId="{38C2D8C2-797C-49B5-9DFE-DB369B7D4189}" type="presParOf" srcId="{3C15AC45-D7ED-402D-AFFF-1E57A2A87C45}" destId="{7B24F159-310C-4DC5-B396-059B82F2B344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ED1FD-C675-4B94-BC8A-9C87F913E2BA}">
      <dsp:nvSpPr>
        <dsp:cNvPr id="0" name=""/>
        <dsp:cNvSpPr/>
      </dsp:nvSpPr>
      <dsp:spPr>
        <a:xfrm>
          <a:off x="8517352" y="897869"/>
          <a:ext cx="2378753" cy="237887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C4F4E74-13A2-4405-B7E4-2A972263F44D}">
      <dsp:nvSpPr>
        <dsp:cNvPr id="0" name=""/>
        <dsp:cNvSpPr/>
      </dsp:nvSpPr>
      <dsp:spPr>
        <a:xfrm>
          <a:off x="8596915" y="977179"/>
          <a:ext cx="2220645" cy="222025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Data citations</a:t>
          </a:r>
          <a:r>
            <a:rPr lang="en-US" sz="1600" kern="1200"/>
            <a:t> for findability and academic credit</a:t>
          </a:r>
        </a:p>
      </dsp:txBody>
      <dsp:txXfrm>
        <a:off x="8914150" y="1294418"/>
        <a:ext cx="1586175" cy="1585777"/>
      </dsp:txXfrm>
    </dsp:sp>
    <dsp:sp modelId="{4576E6D3-EA45-4FC9-AD50-19F7537A4AD7}">
      <dsp:nvSpPr>
        <dsp:cNvPr id="0" name=""/>
        <dsp:cNvSpPr/>
      </dsp:nvSpPr>
      <dsp:spPr>
        <a:xfrm rot="2700000">
          <a:off x="6048815" y="897702"/>
          <a:ext cx="2378792" cy="2378792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A30BAB8-83FF-4EF3-8877-E4FF00DAFBD0}">
      <dsp:nvSpPr>
        <dsp:cNvPr id="0" name=""/>
        <dsp:cNvSpPr/>
      </dsp:nvSpPr>
      <dsp:spPr>
        <a:xfrm>
          <a:off x="6138598" y="977179"/>
          <a:ext cx="2220645" cy="222025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Reliable, Persistent </a:t>
          </a:r>
          <a:r>
            <a:rPr lang="en-US" sz="1600" b="1" kern="1200"/>
            <a:t>Hosting</a:t>
          </a:r>
          <a:endParaRPr lang="en-US" sz="1600" kern="1200"/>
        </a:p>
      </dsp:txBody>
      <dsp:txXfrm>
        <a:off x="6455833" y="1294418"/>
        <a:ext cx="1586175" cy="1585777"/>
      </dsp:txXfrm>
    </dsp:sp>
    <dsp:sp modelId="{C7A68079-8B6C-43DC-881D-3248967F58FE}">
      <dsp:nvSpPr>
        <dsp:cNvPr id="0" name=""/>
        <dsp:cNvSpPr/>
      </dsp:nvSpPr>
      <dsp:spPr>
        <a:xfrm rot="2700000">
          <a:off x="3600698" y="897702"/>
          <a:ext cx="2378792" cy="2378792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28AC006-553A-437B-A54C-54030CBEDB47}">
      <dsp:nvSpPr>
        <dsp:cNvPr id="0" name=""/>
        <dsp:cNvSpPr/>
      </dsp:nvSpPr>
      <dsp:spPr>
        <a:xfrm>
          <a:off x="3680281" y="977179"/>
          <a:ext cx="2220645" cy="222025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Live </a:t>
          </a:r>
          <a:r>
            <a:rPr lang="en-US" sz="1600" b="1" kern="1200"/>
            <a:t>Submission Support </a:t>
          </a:r>
          <a:r>
            <a:rPr lang="en-US" sz="1600" kern="1200"/>
            <a:t>from beginning to end.</a:t>
          </a:r>
        </a:p>
      </dsp:txBody>
      <dsp:txXfrm>
        <a:off x="3997517" y="1294418"/>
        <a:ext cx="1586175" cy="1585777"/>
      </dsp:txXfrm>
    </dsp:sp>
    <dsp:sp modelId="{4096BBE8-B37A-4C8D-8234-AB54F539D26A}">
      <dsp:nvSpPr>
        <dsp:cNvPr id="0" name=""/>
        <dsp:cNvSpPr/>
      </dsp:nvSpPr>
      <dsp:spPr>
        <a:xfrm rot="2700000">
          <a:off x="1142381" y="897702"/>
          <a:ext cx="2378792" cy="2378792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6F469A0-84F0-4AD1-BFCD-C6AA2D031065}">
      <dsp:nvSpPr>
        <dsp:cNvPr id="0" name=""/>
        <dsp:cNvSpPr/>
      </dsp:nvSpPr>
      <dsp:spPr>
        <a:xfrm>
          <a:off x="1221965" y="977179"/>
          <a:ext cx="2220645" cy="222025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De-identification</a:t>
          </a:r>
          <a:r>
            <a:rPr lang="en-US" sz="1600" kern="1200"/>
            <a:t> and Quality Assurance Process.</a:t>
          </a:r>
        </a:p>
      </dsp:txBody>
      <dsp:txXfrm>
        <a:off x="1539200" y="1294418"/>
        <a:ext cx="1586175" cy="1585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F10F6EE-F1C6-40F7-B270-54FB0CD3BF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12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0525" y="685800"/>
            <a:ext cx="622935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34D23AD-E538-4E71-9BEF-0816F0B795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301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D23AD-E538-4E71-9BEF-0816F0B795E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3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D23AD-E538-4E71-9BEF-0816F0B795E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76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Funded and governed by NCI/CIP/DCTD, managed by FNLCR, and implemented in collaboration with several subcontractors. 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4CB25-784E-43D4-B41C-A1B7FD24F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90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BB22C-FCF6-47CA-BCE6-0C4B056BBC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783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7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TCIA also accepts community proposals to share data.   And Advisory group evaluates proposals monthly, representation from various parts of NCI/FNLCR.  Categories of proposals tend to be data sharing requirements from grants, publications, or challenge competitions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BB22C-FCF6-47CA-BCE6-0C4B056BBC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475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D23AD-E538-4E71-9BEF-0816F0B795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7599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7F43D-041E-4FB1-B280-D0287A3829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B4A7020B-F199-9A4D-9275-169CF00261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04E07E87-00DD-2347-B6F0-FE7C62873E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6059" y="348814"/>
            <a:ext cx="2717974" cy="14846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AC5CBBB-15BA-3DDE-FBA7-D1A7D9F2F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88" y="2472041"/>
            <a:ext cx="7800792" cy="1874491"/>
          </a:xfrm>
        </p:spPr>
        <p:txBody>
          <a:bodyPr lIns="0" tIns="0" rIns="0" bIns="0"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63D425F-2B10-F182-D9FC-EC92C55AF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287" y="4645734"/>
            <a:ext cx="4751539" cy="137928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D09220-5ACF-CF5C-E8C0-63D8D071B0B1}"/>
              </a:ext>
            </a:extLst>
          </p:cNvPr>
          <p:cNvSpPr txBox="1"/>
          <p:nvPr userDrawn="1"/>
        </p:nvSpPr>
        <p:spPr>
          <a:xfrm>
            <a:off x="459288" y="6393111"/>
            <a:ext cx="3661776" cy="2539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SPONSORED BY THE NATIONAL CANCER INSTITUTE</a:t>
            </a:r>
          </a:p>
        </p:txBody>
      </p:sp>
    </p:spTree>
    <p:extLst>
      <p:ext uri="{BB962C8B-B14F-4D97-AF65-F5344CB8AC3E}">
        <p14:creationId xmlns:p14="http://schemas.microsoft.com/office/powerpoint/2010/main" val="1384657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C489-5A3D-4D48-B82B-15FEEB47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13" y="202287"/>
            <a:ext cx="10184312" cy="6917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ADAD36-C408-3BB6-BFA7-8B33BCD4DF1E}"/>
              </a:ext>
            </a:extLst>
          </p:cNvPr>
          <p:cNvCxnSpPr>
            <a:cxnSpLocks/>
          </p:cNvCxnSpPr>
          <p:nvPr userDrawn="1"/>
        </p:nvCxnSpPr>
        <p:spPr>
          <a:xfrm>
            <a:off x="1691013" y="1005315"/>
            <a:ext cx="10129652" cy="0"/>
          </a:xfrm>
          <a:prstGeom prst="line">
            <a:avLst/>
          </a:prstGeom>
          <a:ln w="25400">
            <a:solidFill>
              <a:srgbClr val="296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E696DF3-C0FC-10CE-7476-CE778C1BA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902" t="32106" b="1"/>
          <a:stretch/>
        </p:blipFill>
        <p:spPr>
          <a:xfrm>
            <a:off x="0" y="0"/>
            <a:ext cx="1719944" cy="16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8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8A8E97-6D4C-5A42-9593-BB2CD0D63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902" t="32106" b="1"/>
          <a:stretch/>
        </p:blipFill>
        <p:spPr>
          <a:xfrm>
            <a:off x="0" y="0"/>
            <a:ext cx="1719944" cy="16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39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-Light (shallo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F47F05-F565-6A2A-7112-A50C5D829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280" y="193821"/>
            <a:ext cx="10819393" cy="72904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8DA98F-70F6-6A2D-DA5F-2C80738BC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203" y="1422400"/>
            <a:ext cx="11536471" cy="5063067"/>
          </a:xfrm>
        </p:spPr>
        <p:txBody>
          <a:bodyPr/>
          <a:lstStyle>
            <a:lvl1pPr marL="295275" indent="-284163">
              <a:buClr>
                <a:srgbClr val="4E9DB5"/>
              </a:buClr>
              <a:buFontTx/>
              <a:buBlip>
                <a:blip r:embed="rId2"/>
              </a:buBlip>
              <a:tabLst/>
              <a:defRPr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chemeClr val="accent2"/>
              </a:buClr>
              <a:buFontTx/>
              <a:buBlip>
                <a:blip r:embed="rId3"/>
              </a:buBlip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0E03F5-00B4-7E26-E600-AD6993A32113}"/>
              </a:ext>
            </a:extLst>
          </p:cNvPr>
          <p:cNvCxnSpPr>
            <a:cxnSpLocks/>
          </p:cNvCxnSpPr>
          <p:nvPr userDrawn="1"/>
        </p:nvCxnSpPr>
        <p:spPr>
          <a:xfrm>
            <a:off x="711200" y="1035796"/>
            <a:ext cx="11164125" cy="0"/>
          </a:xfrm>
          <a:prstGeom prst="line">
            <a:avLst/>
          </a:prstGeom>
          <a:ln w="25400">
            <a:solidFill>
              <a:srgbClr val="296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D169E68-ACC5-C2A8-CE2C-44F7796D56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5902" t="32106" b="1"/>
          <a:stretch/>
        </p:blipFill>
        <p:spPr>
          <a:xfrm>
            <a:off x="1" y="1"/>
            <a:ext cx="1055280" cy="103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93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F47F05-F565-6A2A-7112-A50C5D829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280" y="193821"/>
            <a:ext cx="10819393" cy="72904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0E03F5-00B4-7E26-E600-AD6993A32113}"/>
              </a:ext>
            </a:extLst>
          </p:cNvPr>
          <p:cNvCxnSpPr>
            <a:cxnSpLocks/>
          </p:cNvCxnSpPr>
          <p:nvPr userDrawn="1"/>
        </p:nvCxnSpPr>
        <p:spPr>
          <a:xfrm>
            <a:off x="711200" y="1035796"/>
            <a:ext cx="11164125" cy="0"/>
          </a:xfrm>
          <a:prstGeom prst="line">
            <a:avLst/>
          </a:prstGeom>
          <a:ln w="25400">
            <a:solidFill>
              <a:srgbClr val="296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D169E68-ACC5-C2A8-CE2C-44F7796D56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902" t="32106" b="1"/>
          <a:stretch/>
        </p:blipFill>
        <p:spPr>
          <a:xfrm>
            <a:off x="1" y="1"/>
            <a:ext cx="1055280" cy="103579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4EC65F3-DA07-AA19-AD55-5D566CD1D67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0317" y="1286635"/>
            <a:ext cx="5197365" cy="5145696"/>
          </a:xfrm>
        </p:spPr>
        <p:txBody>
          <a:bodyPr/>
          <a:lstStyle>
            <a:lvl1pPr marL="295275" indent="-284163">
              <a:buClr>
                <a:srgbClr val="4E9DB5"/>
              </a:buClr>
              <a:tabLst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rgbClr val="4E9DB5"/>
              </a:buClr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FECEC-B7BF-B542-AA4F-1ACC213702F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74828" y="1286635"/>
            <a:ext cx="5197365" cy="5145696"/>
          </a:xfrm>
        </p:spPr>
        <p:txBody>
          <a:bodyPr/>
          <a:lstStyle>
            <a:lvl1pPr marL="295275" indent="-284163">
              <a:buClr>
                <a:srgbClr val="4E9DB5"/>
              </a:buClr>
              <a:tabLst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rgbClr val="4E9DB5"/>
              </a:buClr>
              <a:tabLst>
                <a:tab pos="1541463" algn="l"/>
              </a:tabLs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2230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and Tex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F47F05-F565-6A2A-7112-A50C5D829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280" y="193821"/>
            <a:ext cx="10819393" cy="72904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0E03F5-00B4-7E26-E600-AD6993A32113}"/>
              </a:ext>
            </a:extLst>
          </p:cNvPr>
          <p:cNvCxnSpPr>
            <a:cxnSpLocks/>
          </p:cNvCxnSpPr>
          <p:nvPr userDrawn="1"/>
        </p:nvCxnSpPr>
        <p:spPr>
          <a:xfrm>
            <a:off x="711200" y="1035796"/>
            <a:ext cx="11164125" cy="0"/>
          </a:xfrm>
          <a:prstGeom prst="line">
            <a:avLst/>
          </a:prstGeom>
          <a:ln w="25400">
            <a:solidFill>
              <a:srgbClr val="296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D169E68-ACC5-C2A8-CE2C-44F7796D56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902" t="32106" b="1"/>
          <a:stretch/>
        </p:blipFill>
        <p:spPr>
          <a:xfrm>
            <a:off x="1" y="1"/>
            <a:ext cx="1055280" cy="10357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A7A703-3435-DA82-DAD4-E6B9E3C0F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1302818"/>
            <a:ext cx="6693074" cy="4874145"/>
          </a:xfrm>
        </p:spPr>
        <p:txBody>
          <a:bodyPr/>
          <a:lstStyle>
            <a:lvl1pPr marL="295275" indent="-284163">
              <a:buClr>
                <a:srgbClr val="4E9DB5"/>
              </a:buClr>
              <a:tabLst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rgbClr val="4E9DB5"/>
              </a:buClr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C22B881-8667-0A59-657D-8FF28DE068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4325" y="1302819"/>
            <a:ext cx="4622800" cy="4874145"/>
          </a:xfr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41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and Tex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494A763-8B69-35A2-7843-E1C77AAE75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17326" y="1302818"/>
            <a:ext cx="6693074" cy="4874145"/>
          </a:xfrm>
        </p:spPr>
        <p:txBody>
          <a:bodyPr/>
          <a:lstStyle>
            <a:lvl1pPr marL="295275" indent="-284163">
              <a:buClr>
                <a:srgbClr val="4E9DB5"/>
              </a:buClr>
              <a:tabLst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rgbClr val="4E9DB5"/>
              </a:buClr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F47F05-F565-6A2A-7112-A50C5D829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280" y="193821"/>
            <a:ext cx="10819393" cy="72904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0E03F5-00B4-7E26-E600-AD6993A32113}"/>
              </a:ext>
            </a:extLst>
          </p:cNvPr>
          <p:cNvCxnSpPr>
            <a:cxnSpLocks/>
          </p:cNvCxnSpPr>
          <p:nvPr userDrawn="1"/>
        </p:nvCxnSpPr>
        <p:spPr>
          <a:xfrm>
            <a:off x="711200" y="1035796"/>
            <a:ext cx="11164125" cy="0"/>
          </a:xfrm>
          <a:prstGeom prst="line">
            <a:avLst/>
          </a:prstGeom>
          <a:ln w="25400">
            <a:solidFill>
              <a:srgbClr val="296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D169E68-ACC5-C2A8-CE2C-44F7796D56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902" t="32106" b="1"/>
          <a:stretch/>
        </p:blipFill>
        <p:spPr>
          <a:xfrm>
            <a:off x="1" y="1"/>
            <a:ext cx="1055280" cy="1035796"/>
          </a:xfrm>
          <a:prstGeom prst="rect">
            <a:avLst/>
          </a:prstGeom>
        </p:spPr>
      </p:pic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E8B9E6BF-220E-5570-739E-B8AB4AF490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51874" y="1302818"/>
            <a:ext cx="4622800" cy="4874145"/>
          </a:xfr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49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and No Conten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DB590A-92E2-771D-9B2E-AF828D24F0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902" t="32106" b="1"/>
          <a:stretch/>
        </p:blipFill>
        <p:spPr>
          <a:xfrm>
            <a:off x="1" y="1"/>
            <a:ext cx="1055280" cy="103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37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c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5EDB0E-9E14-FFAA-3024-AB7C427E0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346" t="51643" r="-10228" b="25807"/>
          <a:stretch/>
        </p:blipFill>
        <p:spPr>
          <a:xfrm>
            <a:off x="2082798" y="4512733"/>
            <a:ext cx="8314266" cy="2345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00BEA3-81B8-8875-2461-E558292A86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693" t="36664" r="-13881" b="18236"/>
          <a:stretch/>
        </p:blipFill>
        <p:spPr>
          <a:xfrm>
            <a:off x="2218266" y="-1"/>
            <a:ext cx="8314266" cy="46905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9989D5-8784-33E6-1EC3-58549198CD86}"/>
              </a:ext>
            </a:extLst>
          </p:cNvPr>
          <p:cNvSpPr/>
          <p:nvPr userDrawn="1"/>
        </p:nvSpPr>
        <p:spPr>
          <a:xfrm>
            <a:off x="1360812" y="1456267"/>
            <a:ext cx="10027403" cy="4334934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C489-5A3D-4D48-B82B-15FEEB47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676" y="1685449"/>
            <a:ext cx="9215363" cy="104302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FCBA-C89D-A94C-B45D-4798DBF2C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483" y="2980188"/>
            <a:ext cx="9244358" cy="2489277"/>
          </a:xfrm>
        </p:spPr>
        <p:txBody>
          <a:bodyPr/>
          <a:lstStyle>
            <a:lvl1pPr marL="295275" indent="-284163">
              <a:buClr>
                <a:srgbClr val="4E9DB5"/>
              </a:buClr>
              <a:buFontTx/>
              <a:buBlip>
                <a:blip r:embed="rId3"/>
              </a:buBlip>
              <a:tabLst/>
              <a:defRPr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chemeClr val="accent2"/>
              </a:buClr>
              <a:buFontTx/>
              <a:buBlip>
                <a:blip r:embed="rId4"/>
              </a:buBlip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ADAD36-C408-3BB6-BFA7-8B33BCD4DF1E}"/>
              </a:ext>
            </a:extLst>
          </p:cNvPr>
          <p:cNvCxnSpPr>
            <a:cxnSpLocks/>
          </p:cNvCxnSpPr>
          <p:nvPr userDrawn="1"/>
        </p:nvCxnSpPr>
        <p:spPr>
          <a:xfrm>
            <a:off x="1817292" y="2744422"/>
            <a:ext cx="9165904" cy="0"/>
          </a:xfrm>
          <a:prstGeom prst="line">
            <a:avLst/>
          </a:prstGeom>
          <a:ln w="25400">
            <a:solidFill>
              <a:srgbClr val="296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5AAE4C0-0D1E-FBC2-C0EB-95D41769F6D8}"/>
              </a:ext>
            </a:extLst>
          </p:cNvPr>
          <p:cNvSpPr/>
          <p:nvPr userDrawn="1"/>
        </p:nvSpPr>
        <p:spPr>
          <a:xfrm>
            <a:off x="412374" y="417847"/>
            <a:ext cx="1476213" cy="1476213"/>
          </a:xfrm>
          <a:prstGeom prst="ellipse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05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7B0F18-A6D2-E642-9793-699ADB43F1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3387A4-6DA5-A94E-AEFF-87798E1DE3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7000"/>
          </a:blip>
          <a:srcRect b="5315"/>
          <a:stretch/>
        </p:blipFill>
        <p:spPr>
          <a:xfrm>
            <a:off x="490330" y="331305"/>
            <a:ext cx="6612835" cy="6526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18B45A-3A2B-8D46-BB74-FDA7226BB3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b="15672"/>
          <a:stretch/>
        </p:blipFill>
        <p:spPr>
          <a:xfrm>
            <a:off x="0" y="3219614"/>
            <a:ext cx="12192000" cy="118010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09B76-0AC2-8545-B342-B585651C7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0922" y="4589463"/>
            <a:ext cx="9359624" cy="1500187"/>
          </a:xfrm>
        </p:spPr>
        <p:txBody>
          <a:bodyPr lIns="0" rIns="0">
            <a:normAutofit/>
          </a:bodyPr>
          <a:lstStyle>
            <a:lvl1pPr marL="0" indent="0"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B2466F-F8A0-CD45-832F-8479B3464C58}"/>
              </a:ext>
            </a:extLst>
          </p:cNvPr>
          <p:cNvSpPr/>
          <p:nvPr userDrawn="1"/>
        </p:nvSpPr>
        <p:spPr>
          <a:xfrm>
            <a:off x="1908313" y="2981739"/>
            <a:ext cx="10548730" cy="1272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B9E7BA-586C-584B-B211-BD6F846339ED}"/>
              </a:ext>
            </a:extLst>
          </p:cNvPr>
          <p:cNvSpPr/>
          <p:nvPr userDrawn="1"/>
        </p:nvSpPr>
        <p:spPr>
          <a:xfrm>
            <a:off x="2160104" y="2213113"/>
            <a:ext cx="10031896" cy="1802294"/>
          </a:xfrm>
          <a:prstGeom prst="rect">
            <a:avLst/>
          </a:prstGeom>
          <a:solidFill>
            <a:srgbClr val="296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1F32D-CD3C-9246-9A76-BCB2775A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641" y="2491408"/>
            <a:ext cx="9350820" cy="1245705"/>
          </a:xfrm>
        </p:spPr>
        <p:txBody>
          <a:bodyPr lIns="0" rIns="0" anchor="b">
            <a:normAutofit/>
          </a:bodyPr>
          <a:lstStyle>
            <a:lvl1pPr>
              <a:defRPr sz="3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3236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7B0F18-A6D2-E642-9793-699ADB43F1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3387A4-6DA5-A94E-AEFF-87798E1DE3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7000"/>
          </a:blip>
          <a:srcRect t="-1" r="13796" b="35904"/>
          <a:stretch/>
        </p:blipFill>
        <p:spPr>
          <a:xfrm rot="807970">
            <a:off x="6263052" y="3157516"/>
            <a:ext cx="5700482" cy="4418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18B45A-3A2B-8D46-BB74-FDA7226BB3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b="15672"/>
          <a:stretch/>
        </p:blipFill>
        <p:spPr>
          <a:xfrm>
            <a:off x="0" y="1786740"/>
            <a:ext cx="12192000" cy="118010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09B76-0AC2-8545-B342-B585651C7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399" y="3156589"/>
            <a:ext cx="6526063" cy="1500187"/>
          </a:xfrm>
        </p:spPr>
        <p:txBody>
          <a:bodyPr lIns="0" rIns="0">
            <a:normAutofit/>
          </a:bodyPr>
          <a:lstStyle>
            <a:lvl1pPr marL="0" indent="0"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B2466F-F8A0-CD45-832F-8479B3464C58}"/>
              </a:ext>
            </a:extLst>
          </p:cNvPr>
          <p:cNvSpPr/>
          <p:nvPr userDrawn="1"/>
        </p:nvSpPr>
        <p:spPr>
          <a:xfrm>
            <a:off x="371061" y="1548865"/>
            <a:ext cx="12138992" cy="1272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B9E7BA-586C-584B-B211-BD6F846339ED}"/>
              </a:ext>
            </a:extLst>
          </p:cNvPr>
          <p:cNvSpPr/>
          <p:nvPr userDrawn="1"/>
        </p:nvSpPr>
        <p:spPr>
          <a:xfrm>
            <a:off x="556590" y="780239"/>
            <a:ext cx="10972801" cy="1802294"/>
          </a:xfrm>
          <a:prstGeom prst="rect">
            <a:avLst/>
          </a:prstGeom>
          <a:solidFill>
            <a:srgbClr val="296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6B7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1F32D-CD3C-9246-9A76-BCB2775A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17" y="1058534"/>
            <a:ext cx="10496499" cy="1245705"/>
          </a:xfrm>
        </p:spPr>
        <p:txBody>
          <a:bodyPr lIns="0" rIns="0" anchor="b">
            <a:normAutofit/>
          </a:bodyPr>
          <a:lstStyle>
            <a:lvl1pPr>
              <a:defRPr sz="2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5222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36F4FF-5EF5-CB4E-8F3D-CEC39A1715BD}"/>
              </a:ext>
            </a:extLst>
          </p:cNvPr>
          <p:cNvSpPr/>
          <p:nvPr userDrawn="1"/>
        </p:nvSpPr>
        <p:spPr>
          <a:xfrm>
            <a:off x="0" y="2349"/>
            <a:ext cx="12192000" cy="1540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C489-5A3D-4D48-B82B-15FEEB47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13" y="202286"/>
            <a:ext cx="10246292" cy="132556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FCBA-C89D-A94C-B45D-4798DBF2C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203" y="1825625"/>
            <a:ext cx="11536471" cy="4351338"/>
          </a:xfrm>
        </p:spPr>
        <p:txBody>
          <a:bodyPr/>
          <a:lstStyle>
            <a:lvl1pPr marL="295275" indent="-284163">
              <a:buClr>
                <a:srgbClr val="4E9DB5"/>
              </a:buClr>
              <a:buFontTx/>
              <a:buBlip>
                <a:blip r:embed="rId2"/>
              </a:buBlip>
              <a:tabLst/>
              <a:defRPr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chemeClr val="accent2"/>
              </a:buClr>
              <a:buFontTx/>
              <a:buBlip>
                <a:blip r:embed="rId3"/>
              </a:buBlip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84B1CD7-7FF9-A14B-AC20-DF664FF5B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2961" b="31133"/>
          <a:stretch/>
        </p:blipFill>
        <p:spPr>
          <a:xfrm>
            <a:off x="0" y="0"/>
            <a:ext cx="415700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998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8A2CAB-DA71-083B-5094-4817F06DD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346" t="51643" r="-10228" b="25807"/>
          <a:stretch/>
        </p:blipFill>
        <p:spPr>
          <a:xfrm>
            <a:off x="2282936" y="4512733"/>
            <a:ext cx="8314266" cy="2345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7A33E0-1E71-7DC7-95DC-DF661BAB87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693" t="36664" r="-13881" b="18236"/>
          <a:stretch/>
        </p:blipFill>
        <p:spPr>
          <a:xfrm>
            <a:off x="2218266" y="-1"/>
            <a:ext cx="8314266" cy="4690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AB9E7BA-586C-584B-B211-BD6F846339ED}"/>
              </a:ext>
            </a:extLst>
          </p:cNvPr>
          <p:cNvSpPr/>
          <p:nvPr userDrawn="1"/>
        </p:nvSpPr>
        <p:spPr>
          <a:xfrm>
            <a:off x="1564342" y="2294753"/>
            <a:ext cx="10627658" cy="3336026"/>
          </a:xfrm>
          <a:prstGeom prst="rect">
            <a:avLst/>
          </a:prstGeom>
          <a:solidFill>
            <a:schemeClr val="bg1"/>
          </a:solidFill>
          <a:ln w="76200">
            <a:solidFill>
              <a:srgbClr val="296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1EE85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5854DA-022A-E784-5627-F04EE430E706}"/>
              </a:ext>
            </a:extLst>
          </p:cNvPr>
          <p:cNvSpPr/>
          <p:nvPr userDrawn="1"/>
        </p:nvSpPr>
        <p:spPr>
          <a:xfrm>
            <a:off x="1600201" y="2333920"/>
            <a:ext cx="10671463" cy="325394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1EE8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1F32D-CD3C-9246-9A76-BCB2775A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252" y="2491408"/>
            <a:ext cx="9768653" cy="1245705"/>
          </a:xfrm>
        </p:spPr>
        <p:txBody>
          <a:bodyPr lIns="0" rIns="0"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09B76-0AC2-8545-B342-B585651C7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534" y="4195017"/>
            <a:ext cx="9777850" cy="1040372"/>
          </a:xfrm>
        </p:spPr>
        <p:txBody>
          <a:bodyPr lIns="0" rIns="0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4A4058-F552-4BEC-1FBF-FFE1A192631F}"/>
              </a:ext>
            </a:extLst>
          </p:cNvPr>
          <p:cNvCxnSpPr>
            <a:cxnSpLocks/>
          </p:cNvCxnSpPr>
          <p:nvPr userDrawn="1"/>
        </p:nvCxnSpPr>
        <p:spPr>
          <a:xfrm>
            <a:off x="0" y="3886945"/>
            <a:ext cx="12192000" cy="0"/>
          </a:xfrm>
          <a:prstGeom prst="line">
            <a:avLst/>
          </a:prstGeom>
          <a:ln w="25400">
            <a:solidFill>
              <a:srgbClr val="296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7456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92E2466-4B50-2B4B-A542-077D7A0215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437AEFB-1D88-A640-B4D3-201DD5090F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56067" y="842432"/>
            <a:ext cx="3479866" cy="19007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3530E9-59EA-CA4A-8943-0F10715F94EB}"/>
              </a:ext>
            </a:extLst>
          </p:cNvPr>
          <p:cNvSpPr txBox="1"/>
          <p:nvPr userDrawn="1"/>
        </p:nvSpPr>
        <p:spPr>
          <a:xfrm>
            <a:off x="4625565" y="3157148"/>
            <a:ext cx="2940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frederick.cancer.gov</a:t>
            </a:r>
            <a:endParaRPr lang="en-US" sz="2400" kern="1200">
              <a:solidFill>
                <a:schemeClr val="bg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4DB3D0-74FC-A140-B898-2E38B67D8618}"/>
              </a:ext>
            </a:extLst>
          </p:cNvPr>
          <p:cNvSpPr txBox="1"/>
          <p:nvPr userDrawn="1"/>
        </p:nvSpPr>
        <p:spPr>
          <a:xfrm>
            <a:off x="3202516" y="4032762"/>
            <a:ext cx="5786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The Frederick National Laboratory for Cancer Research is government owned</a:t>
            </a:r>
          </a:p>
          <a:p>
            <a:pPr algn="ctr"/>
            <a:r>
              <a:rPr lang="en-US" sz="1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and contractor operated on behalf of the National Cancer Institute.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53FACC-C369-9146-933B-A3AFF00FE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14801" y="4969931"/>
            <a:ext cx="3962399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81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ne Column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58368" y="215903"/>
            <a:ext cx="10887456" cy="622837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733" baseline="0">
                <a:solidFill>
                  <a:srgbClr val="123E57"/>
                </a:solidFill>
                <a:latin typeface="Cambria" panose="02040503050406030204" pitchFamily="18" charset="0"/>
                <a:cs typeface="Cambria" panose="02040503050406030204" pitchFamily="18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58368" y="1426633"/>
            <a:ext cx="10887456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53649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One Column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58368" y="215903"/>
            <a:ext cx="10887456" cy="888997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defRPr sz="3733" baseline="0">
                <a:solidFill>
                  <a:srgbClr val="123E57"/>
                </a:solidFill>
                <a:latin typeface="Cambria" panose="02040503050406030204" pitchFamily="18" charset="0"/>
                <a:cs typeface="Cambria" panose="02040503050406030204" pitchFamily="18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11529488" y="6486144"/>
            <a:ext cx="410633" cy="24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333" b="1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333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333" b="1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486144"/>
            <a:ext cx="2555851" cy="24384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52400" y="1206204"/>
            <a:ext cx="11811000" cy="0"/>
          </a:xfrm>
          <a:prstGeom prst="line">
            <a:avLst/>
          </a:prstGeom>
          <a:ln w="31750" cmpd="thickThin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" y="1104900"/>
            <a:ext cx="109728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683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C983A-ADCB-43A4-AE1D-9E4EBB5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63CD0D-E4F1-4B52-AC6E-8CF7A183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7FD6-3AA6-425A-AC04-3BC0EAB2D5D6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B820C-AF32-48EE-92F8-41AC91F3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774FB-8CF9-4827-B88D-CD6E5310B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4CB4-5900-4D2D-9FE5-4DC1A44F9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879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lumn Right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58368" y="415546"/>
            <a:ext cx="10887456" cy="423193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3200" baseline="0">
                <a:solidFill>
                  <a:srgbClr val="123E57"/>
                </a:solidFill>
                <a:latin typeface="Cambria" panose="02040503050406030204" pitchFamily="18" charset="0"/>
                <a:cs typeface="Cambria" panose="02040503050406030204" pitchFamily="18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6067978" y="1426633"/>
            <a:ext cx="5477849" cy="480060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2"/>
          </p:nvPr>
        </p:nvSpPr>
        <p:spPr>
          <a:xfrm>
            <a:off x="658372" y="1426633"/>
            <a:ext cx="5196417" cy="48006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491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— Footer">
  <p:cSld name="One Column — Footer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 txBox="1">
            <a:spLocks noGrp="1"/>
          </p:cNvSpPr>
          <p:nvPr>
            <p:ph type="title"/>
          </p:nvPr>
        </p:nvSpPr>
        <p:spPr>
          <a:xfrm>
            <a:off x="658368" y="415546"/>
            <a:ext cx="10887456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3E57"/>
              </a:buClr>
              <a:buSzPts val="2400"/>
              <a:buFont typeface="Calibri"/>
              <a:buNone/>
              <a:defRPr sz="3200">
                <a:solidFill>
                  <a:srgbClr val="123E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4"/>
          <p:cNvSpPr txBox="1">
            <a:spLocks noGrp="1"/>
          </p:cNvSpPr>
          <p:nvPr>
            <p:ph type="body" idx="1"/>
          </p:nvPr>
        </p:nvSpPr>
        <p:spPr>
          <a:xfrm>
            <a:off x="658368" y="1426633"/>
            <a:ext cx="10887456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5294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47937"/>
          </a:xfrm>
        </p:spPr>
        <p:txBody>
          <a:bodyPr/>
          <a:lstStyle>
            <a:lvl1pPr marL="455613" indent="-455613">
              <a:buClr>
                <a:srgbClr val="9AD100"/>
              </a:buClr>
              <a:buFont typeface="Wingdings" panose="05000000000000000000" pitchFamily="2" charset="2"/>
              <a:buChar char="§"/>
              <a:defRPr sz="3200">
                <a:solidFill>
                  <a:srgbClr val="381C4D"/>
                </a:solidFill>
              </a:defRPr>
            </a:lvl1pPr>
            <a:lvl2pPr marL="989013" indent="-379413">
              <a:buClr>
                <a:srgbClr val="9AD100"/>
              </a:buClr>
              <a:buFont typeface="Courier New" panose="02070309020205020404" pitchFamily="49" charset="0"/>
              <a:buChar char="o"/>
              <a:defRPr sz="2800">
                <a:solidFill>
                  <a:srgbClr val="381C4D"/>
                </a:solidFill>
              </a:defRPr>
            </a:lvl2pPr>
            <a:lvl3pPr marL="1522413" indent="-303213">
              <a:buClr>
                <a:srgbClr val="9AD100"/>
              </a:buClr>
              <a:buFont typeface="Wingdings" panose="05000000000000000000" pitchFamily="2" charset="2"/>
              <a:buChar char="§"/>
              <a:defRPr sz="2400">
                <a:solidFill>
                  <a:srgbClr val="381C4D"/>
                </a:solidFill>
              </a:defRPr>
            </a:lvl3pPr>
            <a:lvl4pPr marL="2132013" indent="-303213">
              <a:buClr>
                <a:srgbClr val="9AD100"/>
              </a:buClr>
              <a:buFont typeface="Courier New" panose="02070309020205020404" pitchFamily="49" charset="0"/>
              <a:buChar char="o"/>
              <a:defRPr sz="2000">
                <a:solidFill>
                  <a:srgbClr val="381C4D"/>
                </a:solidFill>
              </a:defRPr>
            </a:lvl4pPr>
            <a:lvl5pPr marL="2741613" indent="-303213">
              <a:buClr>
                <a:srgbClr val="9AD100"/>
              </a:buClr>
              <a:buFont typeface="Wingdings" panose="05000000000000000000" pitchFamily="2" charset="2"/>
              <a:buChar char="§"/>
              <a:defRPr sz="1800">
                <a:solidFill>
                  <a:srgbClr val="381C4D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788C75A-8B38-447C-801E-3C16E90D34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759" y="227013"/>
            <a:ext cx="11036371" cy="1143000"/>
          </a:xfrm>
        </p:spPr>
        <p:txBody>
          <a:bodyPr/>
          <a:lstStyle>
            <a:lvl1pPr>
              <a:defRPr sz="4000" b="0">
                <a:solidFill>
                  <a:srgbClr val="381C4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8875D6-07B4-4A49-AB7D-28BB5496FFB6}"/>
              </a:ext>
            </a:extLst>
          </p:cNvPr>
          <p:cNvSpPr/>
          <p:nvPr userDrawn="1"/>
        </p:nvSpPr>
        <p:spPr>
          <a:xfrm>
            <a:off x="455007" y="509091"/>
            <a:ext cx="45719" cy="573947"/>
          </a:xfrm>
          <a:prstGeom prst="rect">
            <a:avLst/>
          </a:prstGeom>
          <a:solidFill>
            <a:srgbClr val="9AD100"/>
          </a:solidFill>
          <a:ln>
            <a:solidFill>
              <a:srgbClr val="9AD1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3B3EC35-BB46-4D82-9362-BF241BD1F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650" y="6400979"/>
            <a:ext cx="2960754" cy="312196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rgbClr val="381C4D"/>
                </a:solidFill>
              </a:defRPr>
            </a:lvl1pPr>
          </a:lstStyle>
          <a:p>
            <a:pPr>
              <a:defRPr/>
            </a:pPr>
            <a:r>
              <a:rPr lang="en-US"/>
              <a:t>SIIM.ORG | #CMIMI21 | @</a:t>
            </a:r>
            <a:r>
              <a:rPr lang="en-US" err="1"/>
              <a:t>SIIM_Tweets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A5A756-5F95-465B-9371-CA677D74F4ED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61330" y="1600200"/>
            <a:ext cx="5384800" cy="4547937"/>
          </a:xfrm>
        </p:spPr>
        <p:txBody>
          <a:bodyPr/>
          <a:lstStyle>
            <a:lvl1pPr marL="455613" indent="-455613">
              <a:buClr>
                <a:srgbClr val="9AD100"/>
              </a:buClr>
              <a:buFont typeface="Wingdings" panose="05000000000000000000" pitchFamily="2" charset="2"/>
              <a:buChar char="§"/>
              <a:defRPr sz="3200">
                <a:solidFill>
                  <a:srgbClr val="381C4D"/>
                </a:solidFill>
              </a:defRPr>
            </a:lvl1pPr>
            <a:lvl2pPr marL="989013" indent="-379413">
              <a:buClr>
                <a:srgbClr val="9AD100"/>
              </a:buClr>
              <a:buFont typeface="Courier New" panose="02070309020205020404" pitchFamily="49" charset="0"/>
              <a:buChar char="o"/>
              <a:defRPr sz="2800">
                <a:solidFill>
                  <a:srgbClr val="381C4D"/>
                </a:solidFill>
              </a:defRPr>
            </a:lvl2pPr>
            <a:lvl3pPr marL="1522413" indent="-303213">
              <a:buClr>
                <a:srgbClr val="9AD100"/>
              </a:buClr>
              <a:buFont typeface="Wingdings" panose="05000000000000000000" pitchFamily="2" charset="2"/>
              <a:buChar char="§"/>
              <a:defRPr sz="2400">
                <a:solidFill>
                  <a:srgbClr val="381C4D"/>
                </a:solidFill>
              </a:defRPr>
            </a:lvl3pPr>
            <a:lvl4pPr marL="2132013" indent="-303213">
              <a:buClr>
                <a:srgbClr val="9AD100"/>
              </a:buClr>
              <a:buFont typeface="Courier New" panose="02070309020205020404" pitchFamily="49" charset="0"/>
              <a:buChar char="o"/>
              <a:defRPr sz="2000">
                <a:solidFill>
                  <a:srgbClr val="381C4D"/>
                </a:solidFill>
              </a:defRPr>
            </a:lvl4pPr>
            <a:lvl5pPr marL="2741613" indent="-303213">
              <a:buClr>
                <a:srgbClr val="9AD100"/>
              </a:buClr>
              <a:buFont typeface="Wingdings" panose="05000000000000000000" pitchFamily="2" charset="2"/>
              <a:buChar char="§"/>
              <a:defRPr sz="1800">
                <a:solidFill>
                  <a:srgbClr val="381C4D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1F91C57-7FA9-C542-8DA7-A65ADD7B50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246" y="6182602"/>
            <a:ext cx="902806" cy="6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55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B7864829-7593-4A12-A98A-63583E17EB7F}"/>
              </a:ext>
            </a:extLst>
          </p:cNvPr>
          <p:cNvSpPr/>
          <p:nvPr userDrawn="1"/>
        </p:nvSpPr>
        <p:spPr>
          <a:xfrm>
            <a:off x="10350611" y="-3"/>
            <a:ext cx="1719724" cy="1522591"/>
          </a:xfrm>
          <a:prstGeom prst="ellipse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60CCF5-DFF3-49C5-8CAB-8177E0D91B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760" y="227013"/>
            <a:ext cx="10972482" cy="1143000"/>
          </a:xfrm>
        </p:spPr>
        <p:txBody>
          <a:bodyPr/>
          <a:lstStyle>
            <a:lvl1pPr>
              <a:defRPr sz="4000" b="0">
                <a:solidFill>
                  <a:srgbClr val="381C4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E89945-CB69-4CD1-8378-891FFDE6FA75}"/>
              </a:ext>
            </a:extLst>
          </p:cNvPr>
          <p:cNvSpPr/>
          <p:nvPr userDrawn="1"/>
        </p:nvSpPr>
        <p:spPr>
          <a:xfrm>
            <a:off x="455007" y="509091"/>
            <a:ext cx="45719" cy="573947"/>
          </a:xfrm>
          <a:prstGeom prst="rect">
            <a:avLst/>
          </a:prstGeom>
          <a:solidFill>
            <a:srgbClr val="9AD100"/>
          </a:solidFill>
          <a:ln>
            <a:solidFill>
              <a:srgbClr val="9AD1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2957395-102E-42DC-BF9F-5782544A7320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760" y="1600202"/>
            <a:ext cx="10972482" cy="442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>
            <a:lvl1pPr>
              <a:buClr>
                <a:srgbClr val="9AD100"/>
              </a:buClr>
              <a:defRPr>
                <a:solidFill>
                  <a:srgbClr val="381C4D"/>
                </a:solidFill>
              </a:defRPr>
            </a:lvl1pPr>
            <a:lvl2pPr>
              <a:buClr>
                <a:srgbClr val="9AD100"/>
              </a:buClr>
              <a:defRPr>
                <a:solidFill>
                  <a:srgbClr val="381C4D"/>
                </a:solidFill>
              </a:defRPr>
            </a:lvl2pPr>
            <a:lvl3pPr>
              <a:buClr>
                <a:srgbClr val="9AD100"/>
              </a:buClr>
              <a:defRPr>
                <a:solidFill>
                  <a:srgbClr val="381C4D"/>
                </a:solidFill>
              </a:defRPr>
            </a:lvl3pPr>
            <a:lvl4pPr>
              <a:buClr>
                <a:srgbClr val="9AD100"/>
              </a:buClr>
              <a:defRPr>
                <a:solidFill>
                  <a:srgbClr val="381C4D"/>
                </a:solidFill>
              </a:defRPr>
            </a:lvl4pPr>
            <a:lvl5pPr>
              <a:buClr>
                <a:srgbClr val="9AD100"/>
              </a:buClr>
              <a:defRPr>
                <a:solidFill>
                  <a:srgbClr val="381C4D"/>
                </a:solidFill>
              </a:defRPr>
            </a:lvl5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F927FB9-2D50-4D77-B164-29FEE251D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650" y="6400979"/>
            <a:ext cx="2960754" cy="312196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rgbClr val="381C4D"/>
                </a:solidFill>
              </a:defRPr>
            </a:lvl1pPr>
          </a:lstStyle>
          <a:p>
            <a:pPr>
              <a:defRPr/>
            </a:pPr>
            <a:r>
              <a:rPr lang="en-US"/>
              <a:t>SIIM.ORG | #CMIMI21 | @</a:t>
            </a:r>
            <a:r>
              <a:rPr lang="en-US" err="1"/>
              <a:t>SIIM_Tweets</a:t>
            </a:r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829DED70-EB9A-7B4B-A221-380E86F56A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246" y="6182602"/>
            <a:ext cx="902806" cy="6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18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24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58368" y="203202"/>
            <a:ext cx="10887456" cy="635537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3733" baseline="0">
                <a:solidFill>
                  <a:srgbClr val="123E57"/>
                </a:solidFill>
                <a:latin typeface="Cambria" panose="02040503050406030204" pitchFamily="18" charset="0"/>
                <a:cs typeface="Cambria" panose="02040503050406030204" pitchFamily="18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11529488" y="6486144"/>
            <a:ext cx="410633" cy="24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marL="0" marR="0" lvl="0" indent="0" algn="r" defTabSz="912813" rtl="0" eaLnBrk="0" fontAlgn="auto" latinLnBrk="0" hangingPunct="0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025188" algn="r"/>
              </a:tabLst>
              <a:defRPr/>
            </a:pPr>
            <a:r>
              <a:rPr kumimoji="0" lang="en-US" sz="1333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ＭＳ Ｐゴシック" charset="0"/>
                <a:cs typeface="SapientSansRegular"/>
              </a:rPr>
              <a:t> </a:t>
            </a:r>
            <a:fld id="{4225D95B-3580-C74C-AC82-B8FCF626B418}" type="slidenum">
              <a:rPr kumimoji="0" lang="en-US" sz="1333" b="1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ＭＳ Ｐゴシック" charset="0"/>
                <a:cs typeface="SapientSansRegular"/>
              </a:rPr>
              <a:pPr marL="0" marR="0" lvl="0" indent="0" algn="r" defTabSz="912813" rtl="0" eaLnBrk="0" fontAlgn="auto" latinLnBrk="0" hangingPunct="0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1025188" algn="r"/>
                </a:tabLst>
                <a:defRPr/>
              </a:pPr>
              <a:t>‹#›</a:t>
            </a:fld>
            <a:endParaRPr kumimoji="0" lang="en-US" sz="1333" b="1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ＭＳ Ｐゴシック" charset="0"/>
              <a:cs typeface="SapientSansRegula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658368" y="1426633"/>
            <a:ext cx="10887456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597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36F4FF-5EF5-CB4E-8F3D-CEC39A1715BD}"/>
              </a:ext>
            </a:extLst>
          </p:cNvPr>
          <p:cNvSpPr/>
          <p:nvPr userDrawn="1"/>
        </p:nvSpPr>
        <p:spPr>
          <a:xfrm>
            <a:off x="0" y="2349"/>
            <a:ext cx="12192000" cy="1540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C489-5A3D-4D48-B82B-15FEEB47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13" y="202286"/>
            <a:ext cx="10246292" cy="1325563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84B1CD7-7FF9-A14B-AC20-DF664FF5B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2961" b="31133"/>
          <a:stretch/>
        </p:blipFill>
        <p:spPr>
          <a:xfrm>
            <a:off x="0" y="0"/>
            <a:ext cx="415700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0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36F4FF-5EF5-CB4E-8F3D-CEC39A1715BD}"/>
              </a:ext>
            </a:extLst>
          </p:cNvPr>
          <p:cNvSpPr/>
          <p:nvPr userDrawn="1"/>
        </p:nvSpPr>
        <p:spPr>
          <a:xfrm>
            <a:off x="0" y="2349"/>
            <a:ext cx="12192000" cy="1540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C489-5A3D-4D48-B82B-15FEEB47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13" y="202286"/>
            <a:ext cx="10246292" cy="1325563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FCBA-C89D-A94C-B45D-4798DBF2C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1825625"/>
            <a:ext cx="6693074" cy="4351338"/>
          </a:xfrm>
        </p:spPr>
        <p:txBody>
          <a:bodyPr/>
          <a:lstStyle>
            <a:lvl1pPr marL="295275" indent="-284163">
              <a:buClr>
                <a:srgbClr val="4E9DB5"/>
              </a:buClr>
              <a:tabLst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rgbClr val="4E9DB5"/>
              </a:buClr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84B1CD7-7FF9-A14B-AC20-DF664FF5B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2961" b="31133"/>
          <a:stretch/>
        </p:blipFill>
        <p:spPr>
          <a:xfrm>
            <a:off x="0" y="0"/>
            <a:ext cx="4157005" cy="154305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09B83D-38FB-8421-FBC3-B3A5A3CF9C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4325" y="1825626"/>
            <a:ext cx="4622800" cy="4351338"/>
          </a:xfr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73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36F4FF-5EF5-CB4E-8F3D-CEC39A1715BD}"/>
              </a:ext>
            </a:extLst>
          </p:cNvPr>
          <p:cNvSpPr/>
          <p:nvPr userDrawn="1"/>
        </p:nvSpPr>
        <p:spPr>
          <a:xfrm>
            <a:off x="0" y="2349"/>
            <a:ext cx="12192000" cy="1540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C489-5A3D-4D48-B82B-15FEEB47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13" y="202286"/>
            <a:ext cx="10246292" cy="1325563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FCBA-C89D-A94C-B45D-4798DBF2C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326" y="1825625"/>
            <a:ext cx="6693074" cy="4351338"/>
          </a:xfrm>
        </p:spPr>
        <p:txBody>
          <a:bodyPr/>
          <a:lstStyle>
            <a:lvl1pPr marL="295275" indent="-284163">
              <a:buClr>
                <a:srgbClr val="4E9DB5"/>
              </a:buClr>
              <a:tabLst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rgbClr val="4E9DB5"/>
              </a:buClr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84B1CD7-7FF9-A14B-AC20-DF664FF5B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2961" b="31133"/>
          <a:stretch/>
        </p:blipFill>
        <p:spPr>
          <a:xfrm>
            <a:off x="0" y="0"/>
            <a:ext cx="4157005" cy="154305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09B83D-38FB-8421-FBC3-B3A5A3CF9C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1874" y="1825625"/>
            <a:ext cx="4622800" cy="4351338"/>
          </a:xfr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8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5C732F-AC3D-9B84-A624-D2F3A35C20A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0317" y="1825625"/>
            <a:ext cx="5197365" cy="4606706"/>
          </a:xfrm>
        </p:spPr>
        <p:txBody>
          <a:bodyPr/>
          <a:lstStyle>
            <a:lvl1pPr marL="295275" indent="-284163">
              <a:buClr>
                <a:srgbClr val="4E9DB5"/>
              </a:buClr>
              <a:tabLst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rgbClr val="4E9DB5"/>
              </a:buClr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EE47AB-F03A-837E-EEBF-421160A4507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74828" y="1825625"/>
            <a:ext cx="5197365" cy="4606706"/>
          </a:xfrm>
        </p:spPr>
        <p:txBody>
          <a:bodyPr/>
          <a:lstStyle>
            <a:lvl1pPr marL="295275" indent="-284163">
              <a:buClr>
                <a:srgbClr val="4E9DB5"/>
              </a:buClr>
              <a:tabLst/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rgbClr val="4E9DB5"/>
              </a:buClr>
              <a:tabLst>
                <a:tab pos="1541463" algn="l"/>
              </a:tabLs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7002C-103F-3701-0CE0-EDFB93DEED47}"/>
              </a:ext>
            </a:extLst>
          </p:cNvPr>
          <p:cNvSpPr/>
          <p:nvPr userDrawn="1"/>
        </p:nvSpPr>
        <p:spPr>
          <a:xfrm>
            <a:off x="0" y="2349"/>
            <a:ext cx="12192000" cy="1540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933D4DC-8C4B-F6C4-0BE0-8A44ACA963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2961" b="31133"/>
          <a:stretch/>
        </p:blipFill>
        <p:spPr>
          <a:xfrm>
            <a:off x="0" y="0"/>
            <a:ext cx="4157005" cy="15430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C851CB-0DF3-57E0-83FA-B0F51987F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13" y="202286"/>
            <a:ext cx="10246292" cy="1325563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8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14F432E-1738-FBD7-1220-0616480D0F11}"/>
              </a:ext>
            </a:extLst>
          </p:cNvPr>
          <p:cNvSpPr/>
          <p:nvPr userDrawn="1"/>
        </p:nvSpPr>
        <p:spPr>
          <a:xfrm>
            <a:off x="685800" y="2581359"/>
            <a:ext cx="2590800" cy="373235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36F4FF-5EF5-CB4E-8F3D-CEC39A1715BD}"/>
              </a:ext>
            </a:extLst>
          </p:cNvPr>
          <p:cNvSpPr/>
          <p:nvPr userDrawn="1"/>
        </p:nvSpPr>
        <p:spPr>
          <a:xfrm>
            <a:off x="0" y="2349"/>
            <a:ext cx="12192000" cy="1540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C489-5A3D-4D48-B82B-15FEEB47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13" y="202286"/>
            <a:ext cx="10246292" cy="1325563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84B1CD7-7FF9-A14B-AC20-DF664FF5B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2961" b="31133"/>
          <a:stretch/>
        </p:blipFill>
        <p:spPr>
          <a:xfrm>
            <a:off x="0" y="0"/>
            <a:ext cx="4157005" cy="154305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6E7D67C-8C4B-82F3-EC62-5BCDE6E83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3247774"/>
            <a:ext cx="2590800" cy="3065938"/>
          </a:xfrm>
          <a:ln>
            <a:noFill/>
          </a:ln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E094C03-3761-0A5F-FD34-B2EDC3CAD5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2655637"/>
            <a:ext cx="2590800" cy="532626"/>
          </a:xfrm>
        </p:spPr>
        <p:txBody>
          <a:bodyPr>
            <a:noAutofit/>
          </a:bodyPr>
          <a:lstStyle>
            <a:lvl1pPr marL="11112" indent="0" algn="ctr">
              <a:buNone/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235BD9-4A9E-BA2A-5621-B803A3D26EF7}"/>
              </a:ext>
            </a:extLst>
          </p:cNvPr>
          <p:cNvSpPr/>
          <p:nvPr userDrawn="1"/>
        </p:nvSpPr>
        <p:spPr>
          <a:xfrm>
            <a:off x="3420230" y="2581358"/>
            <a:ext cx="2590800" cy="373235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5870BE72-9B00-CA48-C69B-2222305EE9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0230" y="3247773"/>
            <a:ext cx="2590800" cy="3065938"/>
          </a:xfrm>
          <a:ln>
            <a:noFill/>
          </a:ln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2264378F-D72F-1E03-13EB-DB3A3A868D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0230" y="2655636"/>
            <a:ext cx="2590800" cy="532626"/>
          </a:xfrm>
        </p:spPr>
        <p:txBody>
          <a:bodyPr>
            <a:noAutofit/>
          </a:bodyPr>
          <a:lstStyle>
            <a:lvl1pPr marL="11112" indent="0" algn="ctr">
              <a:buNone/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19173F-A9BC-067E-5593-E280E9423E55}"/>
              </a:ext>
            </a:extLst>
          </p:cNvPr>
          <p:cNvSpPr/>
          <p:nvPr userDrawn="1"/>
        </p:nvSpPr>
        <p:spPr>
          <a:xfrm>
            <a:off x="6180970" y="2581358"/>
            <a:ext cx="2590800" cy="373235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602454C-B996-A67E-1CAF-9AC89D6911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80970" y="3247773"/>
            <a:ext cx="2590800" cy="3065938"/>
          </a:xfrm>
          <a:ln>
            <a:noFill/>
          </a:ln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27">
            <a:extLst>
              <a:ext uri="{FF2B5EF4-FFF2-40B4-BE49-F238E27FC236}">
                <a16:creationId xmlns:a16="http://schemas.microsoft.com/office/drawing/2014/main" id="{3A2CB677-17CE-14C0-4E5D-12AE9FCBD8F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80970" y="2655636"/>
            <a:ext cx="2590800" cy="532626"/>
          </a:xfrm>
        </p:spPr>
        <p:txBody>
          <a:bodyPr>
            <a:noAutofit/>
          </a:bodyPr>
          <a:lstStyle>
            <a:lvl1pPr marL="11112" indent="0" algn="ctr">
              <a:buNone/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E9A7B9-4112-4D6E-167F-3DE00ED93086}"/>
              </a:ext>
            </a:extLst>
          </p:cNvPr>
          <p:cNvSpPr/>
          <p:nvPr userDrawn="1"/>
        </p:nvSpPr>
        <p:spPr>
          <a:xfrm>
            <a:off x="8915400" y="2581358"/>
            <a:ext cx="2590800" cy="373235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097AC091-46D3-4F78-5A60-AC5ADFEAD9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15400" y="3247773"/>
            <a:ext cx="2590800" cy="3065938"/>
          </a:xfrm>
          <a:ln>
            <a:noFill/>
          </a:ln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F36CDA88-B3C9-DE07-8E61-977923321D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15400" y="2655636"/>
            <a:ext cx="2590800" cy="532626"/>
          </a:xfrm>
        </p:spPr>
        <p:txBody>
          <a:bodyPr>
            <a:noAutofit/>
          </a:bodyPr>
          <a:lstStyle>
            <a:lvl1pPr marL="11112" indent="0" algn="ctr">
              <a:buNone/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447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36F4FF-5EF5-CB4E-8F3D-CEC39A1715BD}"/>
              </a:ext>
            </a:extLst>
          </p:cNvPr>
          <p:cNvSpPr/>
          <p:nvPr userDrawn="1"/>
        </p:nvSpPr>
        <p:spPr>
          <a:xfrm>
            <a:off x="0" y="5317299"/>
            <a:ext cx="12192000" cy="1540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5C489-5A3D-4D48-B82B-15FEEB47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194" y="5616057"/>
            <a:ext cx="10382980" cy="971944"/>
          </a:xfrm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02FA1DD-8C87-0243-8992-28A43AA814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2961" b="31133"/>
          <a:stretch/>
        </p:blipFill>
        <p:spPr>
          <a:xfrm>
            <a:off x="-278295" y="5314950"/>
            <a:ext cx="4157005" cy="154305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4A4831-3271-4E19-AA5E-32D30A37F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314950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4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C489-5A3D-4D48-B82B-15FEEB47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13" y="202286"/>
            <a:ext cx="10184312" cy="132556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FCBA-C89D-A94C-B45D-4798DBF2C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203" y="1825625"/>
            <a:ext cx="11536471" cy="4351338"/>
          </a:xfrm>
        </p:spPr>
        <p:txBody>
          <a:bodyPr/>
          <a:lstStyle>
            <a:lvl1pPr marL="295275" indent="-284163">
              <a:buClr>
                <a:srgbClr val="4E9DB5"/>
              </a:buClr>
              <a:buFontTx/>
              <a:buBlip>
                <a:blip r:embed="rId2"/>
              </a:buBlip>
              <a:tabLst/>
              <a:defRPr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0700" indent="-225425">
              <a:buClr>
                <a:schemeClr val="accent2"/>
              </a:buClr>
              <a:buFontTx/>
              <a:buBlip>
                <a:blip r:embed="rId3"/>
              </a:buBlip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ADAD36-C408-3BB6-BFA7-8B33BCD4DF1E}"/>
              </a:ext>
            </a:extLst>
          </p:cNvPr>
          <p:cNvCxnSpPr>
            <a:cxnSpLocks/>
          </p:cNvCxnSpPr>
          <p:nvPr userDrawn="1"/>
        </p:nvCxnSpPr>
        <p:spPr>
          <a:xfrm>
            <a:off x="1745673" y="1543795"/>
            <a:ext cx="10129652" cy="0"/>
          </a:xfrm>
          <a:prstGeom prst="line">
            <a:avLst/>
          </a:prstGeom>
          <a:ln w="25400">
            <a:solidFill>
              <a:srgbClr val="296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E696DF3-C0FC-10CE-7476-CE778C1BA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5902" t="32106" b="1"/>
          <a:stretch/>
        </p:blipFill>
        <p:spPr>
          <a:xfrm>
            <a:off x="0" y="0"/>
            <a:ext cx="1719944" cy="16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7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563EEB-E316-B94F-9768-6D07200A3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B05CB-F78A-7248-92B7-3B64B214C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0BCA5-3CD1-A14A-BB11-AE1292A56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9F1AF-5986-E544-8390-6927E595B8B9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7B5CD-7D73-1849-8267-C26E1A1D3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A228F-39C7-6142-96FB-B4A37BFBB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7B8D8-3B74-0D4A-BF01-9FA0DB90E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7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2" r:id="rId1"/>
    <p:sldLayoutId id="2147484373" r:id="rId2"/>
    <p:sldLayoutId id="2147484374" r:id="rId3"/>
    <p:sldLayoutId id="2147484375" r:id="rId4"/>
    <p:sldLayoutId id="2147484376" r:id="rId5"/>
    <p:sldLayoutId id="2147484377" r:id="rId6"/>
    <p:sldLayoutId id="2147484378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417" r:id="rId22"/>
    <p:sldLayoutId id="2147484418" r:id="rId23"/>
    <p:sldLayoutId id="2147484419" r:id="rId24"/>
    <p:sldLayoutId id="2147484420" r:id="rId25"/>
    <p:sldLayoutId id="2147484421" r:id="rId26"/>
    <p:sldLayoutId id="2147484422" r:id="rId27"/>
    <p:sldLayoutId id="2147484423" r:id="rId28"/>
    <p:sldLayoutId id="2147484424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31788" algn="l" defTabSz="914400" rtl="0" eaLnBrk="1" latinLnBrk="0" hangingPunct="1">
        <a:lnSpc>
          <a:spcPct val="90000"/>
        </a:lnSpc>
        <a:spcBef>
          <a:spcPts val="1000"/>
        </a:spcBef>
        <a:buSzPct val="65000"/>
        <a:buFontTx/>
        <a:buBlip>
          <a:blip r:embed="rId31"/>
        </a:buBlip>
        <a:tabLst/>
        <a:defRPr sz="2800" b="1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81025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32"/>
        </a:buBlip>
        <a:tabLst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7713" indent="-16668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25513" indent="-177800" algn="l" defTabSz="914400" rtl="0" eaLnBrk="1" latinLnBrk="0" hangingPunct="1">
        <a:lnSpc>
          <a:spcPct val="90000"/>
        </a:lnSpc>
        <a:spcBef>
          <a:spcPts val="500"/>
        </a:spcBef>
        <a:buClrTx/>
        <a:buFont typeface="Wingdings" pitchFamily="2" charset="2"/>
        <a:buChar char="§"/>
        <a:tabLst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90613" indent="-1651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C51F09-7C43-3D20-2CDF-B0FDEFBB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016" r="-19271"/>
          <a:stretch/>
        </p:blipFill>
        <p:spPr>
          <a:xfrm>
            <a:off x="4939554" y="1308002"/>
            <a:ext cx="10999694" cy="5549998"/>
          </a:xfrm>
          <a:prstGeom prst="triangle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CFBE7B-6932-F5E0-E65B-2FD4B393DC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/>
                <a:cs typeface="Arial"/>
              </a:rPr>
              <a:t>RSNA Deep Learning Lab for The Cancer Imaging Archive</a:t>
            </a:r>
            <a:br>
              <a:rPr lang="en-US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12-03-2024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97EF2-77DC-C115-CD14-00EF9E966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288" y="4187339"/>
            <a:ext cx="4751539" cy="13792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Justin Kirby  </a:t>
            </a:r>
          </a:p>
          <a:p>
            <a:r>
              <a:rPr lang="en-US" dirty="0">
                <a:latin typeface="Arial"/>
                <a:cs typeface="Arial"/>
              </a:rPr>
              <a:t>Technical Project Manager</a:t>
            </a:r>
            <a:endParaRPr lang="en-US" dirty="0"/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Cancer Imaging Informatics Lab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 err="1"/>
              <a:t>justin.kirby@nih.gov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CF0012-32B0-2E3D-5ABC-7DA3FAC600B1}"/>
              </a:ext>
            </a:extLst>
          </p:cNvPr>
          <p:cNvSpPr/>
          <p:nvPr/>
        </p:nvSpPr>
        <p:spPr>
          <a:xfrm>
            <a:off x="4396154" y="1308002"/>
            <a:ext cx="1208314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Cancer Imaging Archive (TCIA)">
            <a:extLst>
              <a:ext uri="{FF2B5EF4-FFF2-40B4-BE49-F238E27FC236}">
                <a16:creationId xmlns:a16="http://schemas.microsoft.com/office/drawing/2014/main" id="{BBDB0A74-95C5-7C48-344D-E1D3A47B6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919" y="4560510"/>
            <a:ext cx="3810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191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C94AAE-80AC-9C4A-88E5-F2837B3B001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963963" y="4384728"/>
            <a:ext cx="2491753" cy="227098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70CDD6-E651-6540-B077-C6DB27A87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161" y="2026898"/>
            <a:ext cx="2993803" cy="21600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AFDB6B-2F2A-B440-9B99-6DF27FEBC97B}"/>
              </a:ext>
            </a:extLst>
          </p:cNvPr>
          <p:cNvSpPr/>
          <p:nvPr/>
        </p:nvSpPr>
        <p:spPr>
          <a:xfrm>
            <a:off x="7783858" y="5839769"/>
            <a:ext cx="3600000" cy="4449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9141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Quantitative Imaging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FD74F5-A73C-484D-A37F-BED89348E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858" y="3591375"/>
            <a:ext cx="3600000" cy="627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A1D60B-673E-C049-BB52-21D3E83EC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3858" y="4581819"/>
            <a:ext cx="3600000" cy="3734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3A3BE1-F0AD-D047-807E-64494125F103}"/>
              </a:ext>
            </a:extLst>
          </p:cNvPr>
          <p:cNvSpPr/>
          <p:nvPr/>
        </p:nvSpPr>
        <p:spPr>
          <a:xfrm>
            <a:off x="7783858" y="5252622"/>
            <a:ext cx="3600000" cy="4449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9141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National Lung Screening Trial</a:t>
            </a:r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F2C25E9C-E603-4A8D-BDF7-A77D48CC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TCIA Supports Radiology and Histopathology </a:t>
            </a:r>
            <a:br>
              <a:rPr lang="en-US"/>
            </a:br>
            <a:r>
              <a:rPr lang="en-US"/>
              <a:t>Imaging in Major NCI Research Initiatives </a:t>
            </a:r>
            <a:br>
              <a:rPr lang="en-US"/>
            </a:br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7760DBD-D7DD-F4CE-EEBD-8538EBE61C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209" y="2297497"/>
            <a:ext cx="3228824" cy="18915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DA23845-14E7-61F0-7882-002422FFD8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209" y="4407668"/>
            <a:ext cx="4515077" cy="18272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2E7A79C-EDA9-0A71-294C-785BE50A5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716" y="2117198"/>
            <a:ext cx="4025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58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F6D88-4F21-4514-879F-86281ED7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27A717-440E-40BC-B7C2-010099649864}"/>
              </a:ext>
            </a:extLst>
          </p:cNvPr>
          <p:cNvSpPr txBox="1"/>
          <p:nvPr/>
        </p:nvSpPr>
        <p:spPr>
          <a:xfrm>
            <a:off x="6669024" y="1645710"/>
            <a:ext cx="26416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University of Arkansas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Fred Prior Ph.D.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Kirk Smith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Lawrence Tarbox Ph.D.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Dwayne Dobbins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Jeff Tobler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Justin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Whorton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>
                    <a:lumMod val="50000"/>
                  </a:srgbClr>
                </a:solidFill>
                <a:latin typeface="Arial" panose="020B0604020202020204"/>
              </a:rPr>
              <a:t>AJ </a:t>
            </a:r>
            <a:r>
              <a:rPr lang="en-US" sz="1600" dirty="0" err="1">
                <a:solidFill>
                  <a:srgbClr val="000000">
                    <a:lumMod val="50000"/>
                  </a:srgbClr>
                </a:solidFill>
                <a:latin typeface="Arial" panose="020B0604020202020204"/>
              </a:rPr>
              <a:t>Regester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Sonya Utecht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Julie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Frund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Tracy Nolan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Quasar Jarosz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Brittney Camp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Claren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Freeman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Natasha Honomichl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Geri Blake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Erica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Bilello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>
                    <a:lumMod val="50000"/>
                  </a:srgbClr>
                </a:solidFill>
                <a:latin typeface="Arial" panose="020B0604020202020204"/>
              </a:rPr>
              <a:t>Michael Rutherford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64BA8-7634-40A4-845F-497C568C900C}"/>
              </a:ext>
            </a:extLst>
          </p:cNvPr>
          <p:cNvSpPr txBox="1"/>
          <p:nvPr/>
        </p:nvSpPr>
        <p:spPr>
          <a:xfrm>
            <a:off x="3380878" y="1632422"/>
            <a:ext cx="314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Fredrick National Laboratory for Cancer Research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John Freymann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Justin Kirby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Ramesh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Avula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lang="en-US" sz="1600">
                <a:solidFill>
                  <a:srgbClr val="606060">
                    <a:lumMod val="50000"/>
                  </a:srgbClr>
                </a:solidFill>
              </a:rPr>
              <a:t>Ph.D.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highlight>
                <a:srgbClr val="FF0000"/>
              </a:highlight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Brenda Fevrier-Sullivan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Pam Angelus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Luis Cordeiro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Michelle Tacconelli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5B16A-580E-46C1-8F61-290979B16CE1}"/>
              </a:ext>
            </a:extLst>
          </p:cNvPr>
          <p:cNvSpPr txBox="1"/>
          <p:nvPr/>
        </p:nvSpPr>
        <p:spPr>
          <a:xfrm>
            <a:off x="3380878" y="4414967"/>
            <a:ext cx="355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NBIA Team (NCI/FNLCR/Ellumen)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Chao Zhang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Carolyn Klinger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Tin Tran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C29CC9-AF28-40FF-93A8-38371CE0FF73}"/>
              </a:ext>
            </a:extLst>
          </p:cNvPr>
          <p:cNvSpPr/>
          <p:nvPr/>
        </p:nvSpPr>
        <p:spPr>
          <a:xfrm>
            <a:off x="9153575" y="3548580"/>
            <a:ext cx="294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606060">
                    <a:lumMod val="50000"/>
                  </a:srgbClr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Contractors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0606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Betty Levine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87FCDF-8704-4F5D-9BDD-84E55D3C81F2}"/>
              </a:ext>
            </a:extLst>
          </p:cNvPr>
          <p:cNvSpPr/>
          <p:nvPr/>
        </p:nvSpPr>
        <p:spPr>
          <a:xfrm>
            <a:off x="9153575" y="1647427"/>
            <a:ext cx="2641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606060">
                    <a:lumMod val="50000"/>
                  </a:srgbClr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Emory University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0606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Ryan Birmingham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606060">
                    <a:lumMod val="50000"/>
                  </a:srgbClr>
                </a:solidFill>
              </a:rPr>
              <a:t>Tony Pan, Ph. D.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606060">
                  <a:lumMod val="5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783DC-AF22-49B7-8237-65C7C1852CE2}"/>
              </a:ext>
            </a:extLst>
          </p:cNvPr>
          <p:cNvSpPr/>
          <p:nvPr/>
        </p:nvSpPr>
        <p:spPr>
          <a:xfrm>
            <a:off x="9153575" y="4550570"/>
            <a:ext cx="27986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Imaging and Radiation Oncology Core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0606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Michael Knopp M.D., Ph.D.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0606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Connor Nealer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 Black" panose="020B0A040201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14432-EBD3-4C48-B81B-9ECFFFD32CE5}"/>
              </a:ext>
            </a:extLst>
          </p:cNvPr>
          <p:cNvSpPr txBox="1"/>
          <p:nvPr/>
        </p:nvSpPr>
        <p:spPr>
          <a:xfrm>
            <a:off x="162005" y="1645710"/>
            <a:ext cx="314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NCI Cancer Imaging Program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Lalitha K. Shankar, M.D., Ph.D.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7482DF-E15E-EC72-B63A-6B960EF83B60}"/>
              </a:ext>
            </a:extLst>
          </p:cNvPr>
          <p:cNvSpPr/>
          <p:nvPr/>
        </p:nvSpPr>
        <p:spPr>
          <a:xfrm>
            <a:off x="9153575" y="2590843"/>
            <a:ext cx="28764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606060">
                    <a:lumMod val="50000"/>
                  </a:srgbClr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Stony Brook University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06060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Joel Saltz M.D., Ph.D.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606060">
                    <a:lumMod val="50000"/>
                  </a:srgbClr>
                </a:solidFill>
              </a:rPr>
              <a:t>Erich Bremer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606060">
                  <a:lumMod val="5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40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82CC-4173-42B3-B4F2-31D0BCB6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sharing enables better science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5153FB0-E5B1-4B15-9DE4-A1033C3DE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490" y="2164360"/>
            <a:ext cx="5937206" cy="41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30DAE3-FEC2-2B7D-3BF1-F6BE00930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36" y="2181557"/>
            <a:ext cx="5331300" cy="419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6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61E1AB-C6B3-4E25-A3CF-D432C880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Sharing radiology data isn’t easy!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723CE-368F-4BB0-B27A-FA8CE3261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204" y="1825625"/>
            <a:ext cx="5157772" cy="4627214"/>
          </a:xfrm>
        </p:spPr>
        <p:txBody>
          <a:bodyPr>
            <a:normAutofit lnSpcReduction="10000"/>
          </a:bodyPr>
          <a:lstStyle/>
          <a:p>
            <a:r>
              <a:rPr lang="en-US"/>
              <a:t>PHI can appear in hundreds of places in DICOM</a:t>
            </a:r>
          </a:p>
          <a:p>
            <a:pPr lvl="1"/>
            <a:r>
              <a:rPr lang="en-US"/>
              <a:t>Pixel data</a:t>
            </a:r>
          </a:p>
          <a:p>
            <a:pPr lvl="1"/>
            <a:r>
              <a:rPr lang="en-US"/>
              <a:t>Dates</a:t>
            </a:r>
          </a:p>
          <a:p>
            <a:pPr lvl="1"/>
            <a:r>
              <a:rPr lang="en-US"/>
              <a:t>Identifiers</a:t>
            </a:r>
          </a:p>
          <a:p>
            <a:pPr lvl="1"/>
            <a:r>
              <a:rPr lang="en-US"/>
              <a:t>Descriptions</a:t>
            </a:r>
          </a:p>
          <a:p>
            <a:pPr lvl="1"/>
            <a:r>
              <a:rPr lang="en-US"/>
              <a:t>“Private tags” with</a:t>
            </a:r>
            <a:br>
              <a:rPr lang="en-US"/>
            </a:br>
            <a:r>
              <a:rPr lang="en-US"/>
              <a:t>ambiguous proprietary content</a:t>
            </a:r>
          </a:p>
          <a:p>
            <a:r>
              <a:rPr lang="en-US"/>
              <a:t>Simplistic de-id approaches throw away important acquisition metadata that prevents reuse</a:t>
            </a:r>
          </a:p>
          <a:p>
            <a:pPr lvl="1"/>
            <a:r>
              <a:rPr lang="en-US"/>
              <a:t>Convert data to NIFTI, PNG, JPEG</a:t>
            </a:r>
          </a:p>
          <a:p>
            <a:pPr lvl="1"/>
            <a:r>
              <a:rPr lang="en-US"/>
              <a:t>Retain DICOM, but use overly aggressive cleaning methods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B57A8-A7D7-44BB-BF3F-37D021588CD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/>
          <a:srcRect l="4802" t="18835" r="6685" b="24074"/>
          <a:stretch>
            <a:fillRect/>
          </a:stretch>
        </p:blipFill>
        <p:spPr bwMode="auto">
          <a:xfrm>
            <a:off x="6191440" y="1735728"/>
            <a:ext cx="5729816" cy="512021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C86680-71D7-4456-84EC-2F5CE344DB1F}"/>
              </a:ext>
            </a:extLst>
          </p:cNvPr>
          <p:cNvSpPr/>
          <p:nvPr/>
        </p:nvSpPr>
        <p:spPr>
          <a:xfrm>
            <a:off x="6189323" y="1896595"/>
            <a:ext cx="3048000" cy="4402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4419E2-E074-4A39-B89A-0681D4054375}"/>
              </a:ext>
            </a:extLst>
          </p:cNvPr>
          <p:cNvSpPr/>
          <p:nvPr/>
        </p:nvSpPr>
        <p:spPr>
          <a:xfrm>
            <a:off x="6189323" y="3376144"/>
            <a:ext cx="3373967" cy="4402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5273BC-D076-4A0F-AC84-72557019B48D}"/>
              </a:ext>
            </a:extLst>
          </p:cNvPr>
          <p:cNvSpPr/>
          <p:nvPr/>
        </p:nvSpPr>
        <p:spPr>
          <a:xfrm>
            <a:off x="6009408" y="4936128"/>
            <a:ext cx="4235449" cy="4402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D009E1-1DA9-4A9E-A015-4C19B4A3C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238" y="1424818"/>
            <a:ext cx="2504202" cy="24529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6EE4D2-5B52-4283-9E91-77113DE177CC}"/>
              </a:ext>
            </a:extLst>
          </p:cNvPr>
          <p:cNvSpPr/>
          <p:nvPr/>
        </p:nvSpPr>
        <p:spPr>
          <a:xfrm>
            <a:off x="10870386" y="1335677"/>
            <a:ext cx="1321613" cy="8735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797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220AE-8CFC-4ABA-967B-7D540BC1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Histopathology image de-identification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603D4-925F-4BC6-BA5B-843648EFE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Image metadata</a:t>
            </a:r>
          </a:p>
          <a:p>
            <a:r>
              <a:rPr lang="en-US" sz="2400"/>
              <a:t>Image labels/barcodes/macro images</a:t>
            </a:r>
          </a:p>
          <a:p>
            <a:r>
              <a:rPr lang="en-US" sz="2400"/>
              <a:t>Pixel data</a:t>
            </a:r>
          </a:p>
          <a:p>
            <a:r>
              <a:rPr lang="en-US" sz="2400"/>
              <a:t>Proprietary formats means using various tools </a:t>
            </a:r>
          </a:p>
          <a:p>
            <a:pPr marL="11112" indent="0">
              <a:buNone/>
            </a:pPr>
            <a:r>
              <a:rPr lang="en-US" sz="2400"/>
              <a:t>    for curation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4D8AF-80C4-4D31-BA1C-0B18DF8C3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1" y="4179349"/>
            <a:ext cx="5175876" cy="2569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57EB9B-AFD5-4928-ABBD-A1647FE04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1" y="1706661"/>
            <a:ext cx="3818908" cy="5054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7F7C8E-6DC7-4542-9F00-2C54AE71F7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877" y="4687350"/>
            <a:ext cx="1493308" cy="17966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52AA0D-68C2-4B68-A657-30DCA85D553F}"/>
              </a:ext>
            </a:extLst>
          </p:cNvPr>
          <p:cNvSpPr txBox="1"/>
          <p:nvPr/>
        </p:nvSpPr>
        <p:spPr>
          <a:xfrm rot="18902167">
            <a:off x="1386835" y="4560676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13856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Jane Doe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13856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Dx = AML</a:t>
            </a:r>
          </a:p>
        </p:txBody>
      </p:sp>
    </p:spTree>
    <p:extLst>
      <p:ext uri="{BB962C8B-B14F-4D97-AF65-F5344CB8AC3E}">
        <p14:creationId xmlns:p14="http://schemas.microsoft.com/office/powerpoint/2010/main" val="2498428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B41BA1-484D-431E-9948-95AFA77AF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77" b="7716"/>
          <a:stretch/>
        </p:blipFill>
        <p:spPr>
          <a:xfrm>
            <a:off x="-486661" y="-512258"/>
            <a:ext cx="13162272" cy="740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28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040BB2-F909-499B-AD5B-86AF218FD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299" y="2271974"/>
            <a:ext cx="6098901" cy="3960381"/>
          </a:xfrm>
        </p:spPr>
        <p:txBody>
          <a:bodyPr>
            <a:normAutofit fontScale="92500" lnSpcReduction="10000"/>
          </a:bodyPr>
          <a:lstStyle/>
          <a:p>
            <a:r>
              <a:rPr lang="en-US" sz="2800"/>
              <a:t>Funding and Governance</a:t>
            </a:r>
          </a:p>
          <a:p>
            <a:pPr marL="11112" indent="0">
              <a:buNone/>
            </a:pPr>
            <a:endParaRPr lang="en-US" sz="2800"/>
          </a:p>
          <a:p>
            <a:pPr marL="11112" indent="0">
              <a:buNone/>
            </a:pPr>
            <a:br>
              <a:rPr lang="en-US" sz="2800"/>
            </a:br>
            <a:endParaRPr lang="en-US" sz="2800"/>
          </a:p>
          <a:p>
            <a:r>
              <a:rPr lang="en-US" sz="2800"/>
              <a:t>Management and implementation</a:t>
            </a:r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r>
              <a:rPr lang="en-US" sz="2800"/>
              <a:t>Subcontract implementation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723A5D-6D32-4A44-B83B-75A9B522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Funding, Governance, 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ED4C16-AD2E-4562-A1A9-BC3DA8A67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222" y="1904864"/>
            <a:ext cx="4368800" cy="9772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" name="AutoShape 2" descr="RÃ©sultats de recherche d'images pour Â«Â FNLCR logoÂ Â»">
            <a:extLst>
              <a:ext uri="{FF2B5EF4-FFF2-40B4-BE49-F238E27FC236}">
                <a16:creationId xmlns:a16="http://schemas.microsoft.com/office/drawing/2014/main" id="{BD00833D-E93B-451E-8554-585A421504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en-US" sz="2400">
              <a:solidFill>
                <a:srgbClr val="606060"/>
              </a:solidFill>
              <a:latin typeface="Verdana" pitchFamily="34" charset="0"/>
              <a:cs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E44CB4-3271-4718-88A2-8F94E531B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504" y="5596791"/>
            <a:ext cx="1720359" cy="960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2D1736C-7E3A-4F90-A9D5-85FB73E53DB5}"/>
              </a:ext>
            </a:extLst>
          </p:cNvPr>
          <p:cNvGrpSpPr/>
          <p:nvPr/>
        </p:nvGrpSpPr>
        <p:grpSpPr>
          <a:xfrm>
            <a:off x="8991600" y="5380411"/>
            <a:ext cx="1518258" cy="924413"/>
            <a:chOff x="7467600" y="3943350"/>
            <a:chExt cx="1676400" cy="86378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B969C6-E0AB-41FC-9A9E-8022F9EED946}"/>
                </a:ext>
              </a:extLst>
            </p:cNvPr>
            <p:cNvSpPr/>
            <p:nvPr/>
          </p:nvSpPr>
          <p:spPr>
            <a:xfrm>
              <a:off x="7467600" y="3943350"/>
              <a:ext cx="1676400" cy="863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en-US" sz="2400">
                <a:solidFill>
                  <a:srgbClr val="606060"/>
                </a:solidFill>
                <a:latin typeface="Calibri"/>
              </a:endParaRPr>
            </a:p>
          </p:txBody>
        </p:sp>
        <p:pic>
          <p:nvPicPr>
            <p:cNvPr id="13" name="Picture 2" descr="IROCQA">
              <a:extLst>
                <a:ext uri="{FF2B5EF4-FFF2-40B4-BE49-F238E27FC236}">
                  <a16:creationId xmlns:a16="http://schemas.microsoft.com/office/drawing/2014/main" id="{C45BC4DA-4334-4C97-8032-2DEAABCB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3968053"/>
              <a:ext cx="1543050" cy="75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4" name="Picture 4" descr="Stony-Brook-University-logo – SBU News">
            <a:extLst>
              <a:ext uri="{FF2B5EF4-FFF2-40B4-BE49-F238E27FC236}">
                <a16:creationId xmlns:a16="http://schemas.microsoft.com/office/drawing/2014/main" id="{022D7B4C-2F33-46A1-95D1-30A246DA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482" y="6304392"/>
            <a:ext cx="1378147" cy="5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8A717E5-F194-45F6-B0B7-E7B7653F8C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232" y="3429000"/>
            <a:ext cx="2756293" cy="15073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439153-4D9C-4D48-7C74-704300710ECD}"/>
              </a:ext>
            </a:extLst>
          </p:cNvPr>
          <p:cNvSpPr txBox="1"/>
          <p:nvPr/>
        </p:nvSpPr>
        <p:spPr>
          <a:xfrm>
            <a:off x="9698121" y="3928998"/>
            <a:ext cx="1924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Cancer Imaging Informatics Lab</a:t>
            </a:r>
          </a:p>
        </p:txBody>
      </p:sp>
      <p:pic>
        <p:nvPicPr>
          <p:cNvPr id="5122" name="Picture 2" descr="Summer Program: Emory University Summer Pre-College Program: Business on  TeenLife">
            <a:extLst>
              <a:ext uri="{FF2B5EF4-FFF2-40B4-BE49-F238E27FC236}">
                <a16:creationId xmlns:a16="http://schemas.microsoft.com/office/drawing/2014/main" id="{B3C5D5B0-4AC2-49AF-B530-E39EFBE4F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58" y="5380411"/>
            <a:ext cx="745451" cy="85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35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DE0D1C-4AE6-4D25-A756-FF000F1C46AF}"/>
              </a:ext>
            </a:extLst>
          </p:cNvPr>
          <p:cNvSpPr/>
          <p:nvPr/>
        </p:nvSpPr>
        <p:spPr>
          <a:xfrm>
            <a:off x="1016000" y="1822336"/>
            <a:ext cx="5080000" cy="43498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US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TCIA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68C6FB-3718-4DC0-8ECA-9E314CD0D157}"/>
              </a:ext>
            </a:extLst>
          </p:cNvPr>
          <p:cNvGraphicFramePr/>
          <p:nvPr/>
        </p:nvGraphicFramePr>
        <p:xfrm>
          <a:off x="36577" y="992902"/>
          <a:ext cx="11545823" cy="4174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C3DABD2-D75D-4FA7-B593-210B994272B3}"/>
              </a:ext>
            </a:extLst>
          </p:cNvPr>
          <p:cNvSpPr/>
          <p:nvPr/>
        </p:nvSpPr>
        <p:spPr>
          <a:xfrm>
            <a:off x="1129385" y="4336153"/>
            <a:ext cx="4853229" cy="1528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 defTabSz="1219170">
              <a:buFont typeface="Arial" panose="020B0604020202020204" pitchFamily="34" charset="0"/>
              <a:buChar char="•"/>
              <a:defRPr/>
            </a:pPr>
            <a:r>
              <a:rPr lang="en-US" sz="1867">
                <a:solidFill>
                  <a:srgbClr val="FFFFFF"/>
                </a:solidFill>
                <a:latin typeface="Verdana" pitchFamily="34" charset="0"/>
                <a:cs typeface="Arial" charset="0"/>
              </a:rPr>
              <a:t>Dedicated Curation Teams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  <a:defRPr/>
            </a:pPr>
            <a:r>
              <a:rPr lang="en-US" sz="1867">
                <a:solidFill>
                  <a:srgbClr val="FFFFFF"/>
                </a:solidFill>
                <a:latin typeface="Verdana" pitchFamily="34" charset="0"/>
                <a:cs typeface="Arial" charset="0"/>
              </a:rPr>
              <a:t>Custom De-identification Software configured and installed at sites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  <a:defRPr/>
            </a:pPr>
            <a:r>
              <a:rPr lang="en-US" sz="1867">
                <a:solidFill>
                  <a:srgbClr val="FFFFFF"/>
                </a:solidFill>
                <a:latin typeface="Verdana" pitchFamily="34" charset="0"/>
                <a:cs typeface="Arial" charset="0"/>
              </a:rPr>
              <a:t>Full documentation and Training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  <a:defRPr/>
            </a:pPr>
            <a:r>
              <a:rPr lang="en-US" sz="1867">
                <a:solidFill>
                  <a:srgbClr val="FFFFFF"/>
                </a:solidFill>
                <a:latin typeface="Verdana" pitchFamily="34" charset="0"/>
                <a:cs typeface="Arial" charset="0"/>
              </a:rPr>
              <a:t>IRB coverage and Data agreements</a:t>
            </a:r>
          </a:p>
        </p:txBody>
      </p:sp>
    </p:spTree>
    <p:extLst>
      <p:ext uri="{BB962C8B-B14F-4D97-AF65-F5344CB8AC3E}">
        <p14:creationId xmlns:p14="http://schemas.microsoft.com/office/powerpoint/2010/main" val="4019653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1408615-5D39-BA4F-BB0A-CDC326FC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Scientific Impact of data sharing on TCIA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A4FCA4-AF33-448D-BC63-A2B486A1C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6" y="2024133"/>
            <a:ext cx="7340726" cy="3883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83845">
              <a:buFont typeface="Arial" panose="020B0604020202020204" pitchFamily="34" charset="0"/>
              <a:buChar char="•"/>
            </a:pPr>
            <a:r>
              <a:rPr lang="en-US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200+ highly curated, de-identified research-focused cancer imaging datasets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3845">
              <a:buFont typeface="Arial" panose="020B0604020202020204" pitchFamily="34" charset="0"/>
              <a:buChar char="•"/>
            </a:pPr>
            <a:r>
              <a:rPr lang="en-US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3,000 peer-reviewed research publications have used TCIA data</a:t>
            </a:r>
          </a:p>
          <a:p>
            <a:pPr indent="-283845">
              <a:buFont typeface="Arial" panose="020B0604020202020204" pitchFamily="34" charset="0"/>
              <a:buChar char="•"/>
            </a:pPr>
            <a:r>
              <a:rPr lang="en-US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Data contributed from 121 contributing institutions</a:t>
            </a:r>
          </a:p>
          <a:p>
            <a:pPr indent="-283845">
              <a:buFont typeface="Arial" panose="020B0604020202020204" pitchFamily="34" charset="0"/>
              <a:buChar char="•"/>
            </a:pPr>
            <a:r>
              <a:rPr lang="en-US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21,000 monthly visitors</a:t>
            </a:r>
          </a:p>
          <a:p>
            <a:pPr indent="-283845">
              <a:buFont typeface="Arial" panose="020B0604020202020204" pitchFamily="34" charset="0"/>
              <a:buChar char="•"/>
            </a:pPr>
            <a:r>
              <a:rPr lang="en-US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300TB of imaging data downloaded each month</a:t>
            </a:r>
          </a:p>
          <a:p>
            <a:pPr indent="-283845">
              <a:buFont typeface="Arial" panose="020B0604020202020204" pitchFamily="34" charset="0"/>
              <a:buChar char="•"/>
            </a:pPr>
            <a:r>
              <a:rPr lang="en-US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repository of Nature, PLOS One, Medical Physics, Elsevier</a:t>
            </a:r>
          </a:p>
          <a:p>
            <a:pPr indent="-283845">
              <a:buFont typeface="Arial" panose="020B0604020202020204" pitchFamily="34" charset="0"/>
              <a:buChar char="•"/>
            </a:pPr>
            <a:r>
              <a:rPr lang="en-US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Train/Test data for &gt; 27 Patents</a:t>
            </a:r>
          </a:p>
          <a:p>
            <a:pPr indent="-283845">
              <a:buFont typeface="Arial" panose="020B0604020202020204" pitchFamily="34" charset="0"/>
              <a:buChar char="•"/>
            </a:pPr>
            <a:r>
              <a:rPr lang="en-US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Data for &gt; 29 NCI Grants </a:t>
            </a:r>
          </a:p>
          <a:p>
            <a:pPr indent="-283845"/>
            <a:endParaRPr lang="en-US" sz="20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B1104C-785B-4605-92E8-6159A4C1FF75}"/>
              </a:ext>
            </a:extLst>
          </p:cNvPr>
          <p:cNvSpPr/>
          <p:nvPr/>
        </p:nvSpPr>
        <p:spPr>
          <a:xfrm>
            <a:off x="8646047" y="4588992"/>
            <a:ext cx="1975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121 Contributing Institutions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D1D07-55F2-8B2E-23F2-88991DBB7786}"/>
              </a:ext>
            </a:extLst>
          </p:cNvPr>
          <p:cNvSpPr txBox="1"/>
          <p:nvPr/>
        </p:nvSpPr>
        <p:spPr>
          <a:xfrm>
            <a:off x="91206" y="6129918"/>
            <a:ext cx="82977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Over 50 new AI and machine learning peer-reviewed articles using TCIA data have been published in the last year alone.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42FE76-D2AC-D8B7-CF71-9ED5069E09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57" t="-1787" r="3606" b="130"/>
          <a:stretch/>
        </p:blipFill>
        <p:spPr>
          <a:xfrm>
            <a:off x="8646047" y="4873068"/>
            <a:ext cx="3454747" cy="17826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9634EA-1721-21C7-B9D3-7EF7C166FBB4}"/>
              </a:ext>
            </a:extLst>
          </p:cNvPr>
          <p:cNvSpPr/>
          <p:nvPr/>
        </p:nvSpPr>
        <p:spPr>
          <a:xfrm>
            <a:off x="8646047" y="1701056"/>
            <a:ext cx="22220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Publications are tracked monthly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59792-E3A7-3736-4D49-F91C3283E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6047" y="2024133"/>
            <a:ext cx="3020325" cy="253558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60F5D-7C1E-534A-B6B1-A1930E7D2047}"/>
              </a:ext>
            </a:extLst>
          </p:cNvPr>
          <p:cNvCxnSpPr/>
          <p:nvPr/>
        </p:nvCxnSpPr>
        <p:spPr>
          <a:xfrm>
            <a:off x="8386030" y="2333068"/>
            <a:ext cx="0" cy="3910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866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8A4B-EA50-4CC1-BDB7-E2743941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Investigator-initiated Proposals to share data on TCIA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33F6A-2478-435D-A6AA-569E60ACD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676" y="1868548"/>
            <a:ext cx="4822215" cy="4627425"/>
          </a:xfrm>
        </p:spPr>
        <p:txBody>
          <a:bodyPr>
            <a:normAutofit fontScale="92500" lnSpcReduction="10000"/>
          </a:bodyPr>
          <a:lstStyle/>
          <a:p>
            <a:pPr marL="11112" indent="0">
              <a:lnSpc>
                <a:spcPct val="120000"/>
              </a:lnSpc>
              <a:buNone/>
            </a:pPr>
            <a:r>
              <a:rPr lang="en-US" sz="1700"/>
              <a:t>More than half of TCIA datasets come from researcher-initiated data sharing proposals</a:t>
            </a:r>
          </a:p>
          <a:p>
            <a:pPr>
              <a:lnSpc>
                <a:spcPct val="120000"/>
              </a:lnSpc>
            </a:pPr>
            <a:r>
              <a:rPr lang="en-US" sz="1400"/>
              <a:t>CIP’s </a:t>
            </a:r>
            <a:r>
              <a:rPr lang="en-US" sz="1400" i="1"/>
              <a:t>TCIA Advisory Group </a:t>
            </a:r>
            <a:r>
              <a:rPr lang="en-US" sz="1400"/>
              <a:t>meets quarterly</a:t>
            </a:r>
          </a:p>
          <a:p>
            <a:pPr lvl="1">
              <a:lnSpc>
                <a:spcPct val="120000"/>
              </a:lnSpc>
            </a:pPr>
            <a:r>
              <a:rPr lang="en-US" sz="1400"/>
              <a:t>Experts from NCI Cancer Imaging Program, Cancer Diagnosis Program, and Center for Cancer Research</a:t>
            </a:r>
          </a:p>
          <a:p>
            <a:pPr>
              <a:lnSpc>
                <a:spcPct val="120000"/>
              </a:lnSpc>
            </a:pPr>
            <a:r>
              <a:rPr lang="en-US" sz="1400"/>
              <a:t>Evaluation criteria: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b="0"/>
              <a:t>Support Research reproducibility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b="0"/>
              <a:t>Fill data gaps for critical current research for a clinical need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b="0"/>
              <a:t>Provide novel/unique datasets to support scientific conclusions or hypothesis development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b="0"/>
              <a:t>Test biological hypotheses or proposed discoveries about the </a:t>
            </a:r>
            <a:r>
              <a:rPr lang="en-US" sz="1400" b="0" err="1"/>
              <a:t>patho</a:t>
            </a:r>
            <a:r>
              <a:rPr lang="en-US" sz="1400" b="0"/>
              <a:t>-physiological basis of cancer</a:t>
            </a:r>
          </a:p>
          <a:p>
            <a:pPr defTabSz="914377">
              <a:defRPr/>
            </a:pPr>
            <a:r>
              <a:rPr lang="en-US" sz="1400"/>
              <a:t>Researchers want to share…</a:t>
            </a:r>
          </a:p>
          <a:p>
            <a:pPr marL="511175" lvl="1" indent="-285750" defTabSz="914377">
              <a:buFont typeface="Arial" panose="020B0604020202020204" pitchFamily="34" charset="0"/>
              <a:buChar char="•"/>
              <a:defRPr/>
            </a:pPr>
            <a:r>
              <a:rPr lang="en-US" sz="1400"/>
              <a:t>Data generated by NCI/NIH Grants</a:t>
            </a:r>
          </a:p>
          <a:p>
            <a:pPr marL="511175" lvl="1" indent="-285750" defTabSz="914377">
              <a:buFont typeface="Arial" panose="020B0604020202020204" pitchFamily="34" charset="0"/>
              <a:buChar char="•"/>
              <a:defRPr/>
            </a:pPr>
            <a:r>
              <a:rPr lang="en-US" sz="1400"/>
              <a:t>Data used or generated by challenge competitions</a:t>
            </a:r>
          </a:p>
          <a:p>
            <a:pPr marL="511175" lvl="1" indent="-285750" defTabSz="914377">
              <a:buFont typeface="Arial" panose="020B0604020202020204" pitchFamily="34" charset="0"/>
              <a:buChar char="•"/>
              <a:defRPr/>
            </a:pPr>
            <a:r>
              <a:rPr lang="en-US" sz="1400"/>
              <a:t>Publication data sharing requirements</a:t>
            </a:r>
          </a:p>
          <a:p>
            <a:pPr marL="517525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600" b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B00CB-69B4-B868-1A7B-270D9DD4BC96}"/>
              </a:ext>
            </a:extLst>
          </p:cNvPr>
          <p:cNvSpPr txBox="1"/>
          <p:nvPr/>
        </p:nvSpPr>
        <p:spPr>
          <a:xfrm>
            <a:off x="5896722" y="1673881"/>
            <a:ext cx="6142183" cy="477053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/>
            <a:endParaRPr lang="en-US" sz="1600" i="1" u="none" strike="noStrike" spc="0">
              <a:effectLst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i="1" u="none" strike="noStrike" spc="0">
                <a:effectLst/>
              </a:rPr>
              <a:t>An open-source, curated MRI dataset of metastatic breast cancer to the brain with expert-reviewed segmentations and tumor-derived radiomic features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i="1" u="none" strike="noStrike" spc="0">
              <a:effectLst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i="1" u="none" strike="noStrike" spc="0">
                <a:effectLst/>
              </a:rPr>
              <a:t>MR imaging and segmentations with matched brain biopsy pathology slides from patients with brain metastases from primary lung cancer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i="1" u="none" strike="noStrike" spc="0">
              <a:effectLst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i="1" u="none" strike="noStrike" spc="0">
                <a:effectLst/>
              </a:rPr>
              <a:t>The UCSD annotated post-treatment high-grade glioma multimodal MRI dataset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i="1" u="none" strike="noStrike" spc="0">
              <a:effectLst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i="1" u="none" strike="noStrike" spc="0">
                <a:effectLst/>
              </a:rPr>
              <a:t>Expanding the brain tumor segmentation (brats) data to include African populations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i="1" u="none" strike="noStrike" spc="0">
              <a:effectLst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i="1" u="none" strike="noStrike" spc="0">
                <a:effectLst/>
              </a:rPr>
              <a:t>High grade serous carcinoma precursor lesion digital slide images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i="1" u="none" strike="noStrike" spc="0">
              <a:effectLst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i="1" u="none" strike="noStrike" spc="0">
                <a:effectLst/>
              </a:rPr>
              <a:t>Multi-scale signaling and tumor evolution in high-grade gliomas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23147F-3C1B-ECA0-2248-E36D5525E703}"/>
              </a:ext>
            </a:extLst>
          </p:cNvPr>
          <p:cNvSpPr txBox="1"/>
          <p:nvPr/>
        </p:nvSpPr>
        <p:spPr>
          <a:xfrm rot="16200000">
            <a:off x="3237370" y="3874482"/>
            <a:ext cx="47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Example of Recently Approved Datasets</a:t>
            </a:r>
          </a:p>
        </p:txBody>
      </p:sp>
    </p:spTree>
    <p:extLst>
      <p:ext uri="{BB962C8B-B14F-4D97-AF65-F5344CB8AC3E}">
        <p14:creationId xmlns:p14="http://schemas.microsoft.com/office/powerpoint/2010/main" val="30068254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C:\WINNT\System32\spool\DRIVERS\COLOR\RCVD65.ICM"/>
  <p:tag name="DESTINATIONPROFILE" val="C:\WINNT\System32\spool\DRIVERS\COLOR\BdRm Proj_4-17-03_1.icc"/>
  <p:tag name="RI" val="0"/>
  <p:tag name="VIEW" val="MONITOR"/>
</p:tagLst>
</file>

<file path=ppt/theme/theme1.xml><?xml version="1.0" encoding="utf-8"?>
<a:theme xmlns:a="http://schemas.openxmlformats.org/drawingml/2006/main" name="2_Office Theme">
  <a:themeElements>
    <a:clrScheme name="FNL">
      <a:dk1>
        <a:srgbClr val="000000"/>
      </a:dk1>
      <a:lt1>
        <a:srgbClr val="FFFFFF"/>
      </a:lt1>
      <a:dk2>
        <a:srgbClr val="19424E"/>
      </a:dk2>
      <a:lt2>
        <a:srgbClr val="E7E6E6"/>
      </a:lt2>
      <a:accent1>
        <a:srgbClr val="2A6A80"/>
      </a:accent1>
      <a:accent2>
        <a:srgbClr val="83B547"/>
      </a:accent2>
      <a:accent3>
        <a:srgbClr val="19424E"/>
      </a:accent3>
      <a:accent4>
        <a:srgbClr val="0D1F26"/>
      </a:accent4>
      <a:accent5>
        <a:srgbClr val="4F9CB5"/>
      </a:accent5>
      <a:accent6>
        <a:srgbClr val="ECB94B"/>
      </a:accent6>
      <a:hlink>
        <a:srgbClr val="50822F"/>
      </a:hlink>
      <a:folHlink>
        <a:srgbClr val="4F9CB5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4C0AB9C4E84C40A217142F2C5A5070" ma:contentTypeVersion="15" ma:contentTypeDescription="Create a new document." ma:contentTypeScope="" ma:versionID="f330cdb9e2c8468a17058f497b4b19bf">
  <xsd:schema xmlns:xsd="http://www.w3.org/2001/XMLSchema" xmlns:xs="http://www.w3.org/2001/XMLSchema" xmlns:p="http://schemas.microsoft.com/office/2006/metadata/properties" xmlns:ns2="53df2bc6-8994-43e7-930e-7203094e5276" xmlns:ns3="8de77b94-80b7-4ec6-9705-f4df820bf42e" targetNamespace="http://schemas.microsoft.com/office/2006/metadata/properties" ma:root="true" ma:fieldsID="b4323914b5cea7260af893fe9181dbac" ns2:_="" ns3:_="">
    <xsd:import namespace="53df2bc6-8994-43e7-930e-7203094e5276"/>
    <xsd:import namespace="8de77b94-80b7-4ec6-9705-f4df820bf4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f2bc6-8994-43e7-930e-7203094e527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27dfd28c-d1ba-47b2-a820-6298acee6349}" ma:internalName="TaxCatchAll" ma:showField="CatchAllData" ma:web="53df2bc6-8994-43e7-930e-7203094e52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e77b94-80b7-4ec6-9705-f4df820bf4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8ce9f98e-9ad5-43de-b59a-72d7e946aae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3df2bc6-8994-43e7-930e-7203094e5276" xsi:nil="true"/>
    <lcf76f155ced4ddcb4097134ff3c332f xmlns="8de77b94-80b7-4ec6-9705-f4df820bf42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408F80E-4EA7-46AC-A861-16D3201B49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B1A874-580C-4899-B091-C0231ADF6C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df2bc6-8994-43e7-930e-7203094e5276"/>
    <ds:schemaRef ds:uri="8de77b94-80b7-4ec6-9705-f4df820bf4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332E2FF-2999-4782-BAB0-4F5B64BF3462}">
  <ds:schemaRefs>
    <ds:schemaRef ds:uri="http://schemas.openxmlformats.org/package/2006/metadata/core-properties"/>
    <ds:schemaRef ds:uri="http://schemas.microsoft.com/office/2006/documentManagement/types"/>
    <ds:schemaRef ds:uri="53df2bc6-8994-43e7-930e-7203094e5276"/>
    <ds:schemaRef ds:uri="http://purl.org/dc/dcmitype/"/>
    <ds:schemaRef ds:uri="http://purl.org/dc/elements/1.1/"/>
    <ds:schemaRef ds:uri="http://www.w3.org/XML/1998/namespace"/>
    <ds:schemaRef ds:uri="http://schemas.microsoft.com/office/2006/metadata/properties"/>
    <ds:schemaRef ds:uri="http://purl.org/dc/terms/"/>
    <ds:schemaRef ds:uri="8de77b94-80b7-4ec6-9705-f4df820bf42e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14b77578-9773-42d5-8507-251ca2dc2b06}" enabled="0" method="" siteId="{14b77578-9773-42d5-8507-251ca2dc2b0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</TotalTime>
  <Words>708</Words>
  <Application>Microsoft Macintosh PowerPoint</Application>
  <PresentationFormat>Widescreen</PresentationFormat>
  <Paragraphs>137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Arial Black</vt:lpstr>
      <vt:lpstr>Bradley Hand ITC</vt:lpstr>
      <vt:lpstr>Calibri</vt:lpstr>
      <vt:lpstr>Cambria</vt:lpstr>
      <vt:lpstr>Courier New</vt:lpstr>
      <vt:lpstr>Times New Roman</vt:lpstr>
      <vt:lpstr>Verdana</vt:lpstr>
      <vt:lpstr>Wingdings</vt:lpstr>
      <vt:lpstr>2_Office Theme</vt:lpstr>
      <vt:lpstr>RSNA Deep Learning Lab for The Cancer Imaging Archive 12-03-2024</vt:lpstr>
      <vt:lpstr>Data sharing enables better science</vt:lpstr>
      <vt:lpstr>Sharing radiology data isn’t easy!</vt:lpstr>
      <vt:lpstr>Histopathology image de-identification</vt:lpstr>
      <vt:lpstr>PowerPoint Presentation</vt:lpstr>
      <vt:lpstr>Funding, Governance, Implementation</vt:lpstr>
      <vt:lpstr>TCIA Services</vt:lpstr>
      <vt:lpstr>Scientific Impact of data sharing on TCIA</vt:lpstr>
      <vt:lpstr>Investigator-initiated Proposals to share data on TCIA</vt:lpstr>
      <vt:lpstr>TCIA Supports Radiology and Histopathology  Imaging in Major NCI Research Initiatives  </vt:lpstr>
      <vt:lpstr>Acknowledgements</vt:lpstr>
    </vt:vector>
  </TitlesOfParts>
  <Manager/>
  <Company>NCI at Frederick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FNLCR ATRF PPT OSS Template</dc:title>
  <dc:subject>FNLCR ATRF PPT OSS Template</dc:subject>
  <dc:creator>NCI at Frederick</dc:creator>
  <cp:keywords>FNLCR ATRF PPT OSS Template</cp:keywords>
  <dc:description/>
  <cp:lastModifiedBy>Kirby, Justin (NIH/NCI) [C]</cp:lastModifiedBy>
  <cp:revision>7</cp:revision>
  <cp:lastPrinted>2007-01-18T15:54:55Z</cp:lastPrinted>
  <dcterms:created xsi:type="dcterms:W3CDTF">2007-01-16T17:20:08Z</dcterms:created>
  <dcterms:modified xsi:type="dcterms:W3CDTF">2024-11-29T14:37:28Z</dcterms:modified>
  <cp:category>FNLCR ATRF PPT OSS 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0x010100474C0AB9C4E84C40A217142F2C5A5070</vt:lpwstr>
  </property>
  <property fmtid="{D5CDD505-2E9C-101B-9397-08002B2CF9AE}" pid="3" name="MediaServiceImageTags">
    <vt:lpwstr/>
  </property>
</Properties>
</file>